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87" r:id="rId3"/>
    <p:sldId id="292" r:id="rId4"/>
    <p:sldId id="259" r:id="rId5"/>
    <p:sldId id="29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5" clrIdx="0"/>
  <p:cmAuthor id="1" name="ikorzhik@gmail.com" initials="i" lastIdx="1" clrIdx="1">
    <p:extLst>
      <p:ext uri="{19B8F6BF-5375-455C-9EA6-DF929625EA0E}">
        <p15:presenceInfo xmlns:p15="http://schemas.microsoft.com/office/powerpoint/2012/main" userId="fb513e5073072b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E6CD0-0045-4C65-BBBD-349F92040A5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A26B5C9-0C58-4F87-9A34-BDBAB1E0A1B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1. Методическая подготовка педагогических кадров </a:t>
          </a:r>
          <a:endParaRPr lang="ru-RU" dirty="0" smtClean="0"/>
        </a:p>
      </dgm:t>
    </dgm:pt>
    <dgm:pt modelId="{B2A000E4-6059-4B75-A83B-FF6F58FD9DD1}" type="parTrans" cxnId="{6E1DA950-4D0F-4430-9CB6-66BFA8325129}">
      <dgm:prSet/>
      <dgm:spPr/>
      <dgm:t>
        <a:bodyPr/>
        <a:lstStyle/>
        <a:p>
          <a:endParaRPr lang="ru-RU"/>
        </a:p>
      </dgm:t>
    </dgm:pt>
    <dgm:pt modelId="{A35990BB-A63D-4F94-9C79-27F953788F3B}" type="sibTrans" cxnId="{6E1DA950-4D0F-4430-9CB6-66BFA8325129}">
      <dgm:prSet/>
      <dgm:spPr/>
      <dgm:t>
        <a:bodyPr/>
        <a:lstStyle/>
        <a:p>
          <a:endParaRPr lang="ru-RU"/>
        </a:p>
      </dgm:t>
    </dgm:pt>
    <dgm:pt modelId="{26367F54-A7DF-41B1-8B06-220822A8CE59}">
      <dgm:prSet phldrT="[Текст]"/>
      <dgm:spPr/>
      <dgm:t>
        <a:bodyPr/>
        <a:lstStyle/>
        <a:p>
          <a:r>
            <a:rPr lang="ru-RU" b="1" dirty="0" smtClean="0"/>
            <a:t>2. </a:t>
          </a:r>
          <a:r>
            <a:rPr lang="ru-RU" b="1" dirty="0" smtClean="0"/>
            <a:t>Проведение профильных лагерей для детей с участием наставников.</a:t>
          </a:r>
          <a:endParaRPr lang="ru-RU" dirty="0"/>
        </a:p>
      </dgm:t>
    </dgm:pt>
    <dgm:pt modelId="{C1913C53-25BE-41F2-9C84-5B46768E898E}" type="parTrans" cxnId="{02193ECF-9CF1-479A-B5C9-5E9BDFE95C50}">
      <dgm:prSet/>
      <dgm:spPr/>
      <dgm:t>
        <a:bodyPr/>
        <a:lstStyle/>
        <a:p>
          <a:endParaRPr lang="ru-RU"/>
        </a:p>
      </dgm:t>
    </dgm:pt>
    <dgm:pt modelId="{4A8C5502-5852-4B8C-B19B-413FA7FD231E}" type="sibTrans" cxnId="{02193ECF-9CF1-479A-B5C9-5E9BDFE95C50}">
      <dgm:prSet/>
      <dgm:spPr/>
      <dgm:t>
        <a:bodyPr/>
        <a:lstStyle/>
        <a:p>
          <a:endParaRPr lang="ru-RU"/>
        </a:p>
      </dgm:t>
    </dgm:pt>
    <dgm:pt modelId="{E61044CE-CC04-4786-B9E6-A846AB318991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3. Модернизация материальной базы учреждений</a:t>
          </a:r>
          <a:endParaRPr lang="ru-RU" dirty="0"/>
        </a:p>
      </dgm:t>
    </dgm:pt>
    <dgm:pt modelId="{58146456-B2FC-4B45-A15C-1019AF9A9E86}" type="parTrans" cxnId="{5C267BB2-022D-427C-A5A0-CA42A6FF3372}">
      <dgm:prSet/>
      <dgm:spPr/>
      <dgm:t>
        <a:bodyPr/>
        <a:lstStyle/>
        <a:p>
          <a:endParaRPr lang="ru-RU"/>
        </a:p>
      </dgm:t>
    </dgm:pt>
    <dgm:pt modelId="{C0C7A6E3-CF62-4F64-8A07-A4A3B3EC00E1}" type="sibTrans" cxnId="{5C267BB2-022D-427C-A5A0-CA42A6FF3372}">
      <dgm:prSet/>
      <dgm:spPr/>
      <dgm:t>
        <a:bodyPr/>
        <a:lstStyle/>
        <a:p>
          <a:endParaRPr lang="ru-RU"/>
        </a:p>
      </dgm:t>
    </dgm:pt>
    <dgm:pt modelId="{AFD0E2D0-F56F-43D6-A88D-BD7038AAC2D1}">
      <dgm:prSet/>
      <dgm:spPr/>
      <dgm:t>
        <a:bodyPr/>
        <a:lstStyle/>
        <a:p>
          <a:r>
            <a:rPr lang="ru-RU" b="1" dirty="0" smtClean="0"/>
            <a:t>4. </a:t>
          </a:r>
          <a:r>
            <a:rPr lang="ru-RU" b="1" dirty="0" smtClean="0"/>
            <a:t>Выездные мастер-классы и </a:t>
          </a:r>
          <a:r>
            <a:rPr lang="ru-RU" b="1" dirty="0" err="1" smtClean="0"/>
            <a:t>интенсивы</a:t>
          </a:r>
          <a:r>
            <a:rPr lang="ru-RU" b="1" dirty="0" smtClean="0"/>
            <a:t> по проектной деятельности для педагогов.</a:t>
          </a:r>
          <a:endParaRPr lang="ru-RU" b="1" dirty="0">
            <a:latin typeface="Calibri" pitchFamily="34" charset="0"/>
          </a:endParaRPr>
        </a:p>
      </dgm:t>
    </dgm:pt>
    <dgm:pt modelId="{4E9AF2C2-4A52-4417-B3E6-AB542E54D508}" type="parTrans" cxnId="{98679631-678B-4F5D-9A8C-8F20A8C02010}">
      <dgm:prSet/>
      <dgm:spPr/>
      <dgm:t>
        <a:bodyPr/>
        <a:lstStyle/>
        <a:p>
          <a:endParaRPr lang="ru-RU"/>
        </a:p>
      </dgm:t>
    </dgm:pt>
    <dgm:pt modelId="{8C53D3F0-E3BE-4B0E-990D-5EB8FC349B37}" type="sibTrans" cxnId="{98679631-678B-4F5D-9A8C-8F20A8C02010}">
      <dgm:prSet/>
      <dgm:spPr/>
      <dgm:t>
        <a:bodyPr/>
        <a:lstStyle/>
        <a:p>
          <a:endParaRPr lang="ru-RU"/>
        </a:p>
      </dgm:t>
    </dgm:pt>
    <dgm:pt modelId="{9557D733-2B57-4ADD-B4EC-1F6A8940B5FE}" type="pres">
      <dgm:prSet presAssocID="{42DE6CD0-0045-4C65-BBBD-349F92040A50}" presName="linearFlow" presStyleCnt="0">
        <dgm:presLayoutVars>
          <dgm:dir/>
          <dgm:resizeHandles val="exact"/>
        </dgm:presLayoutVars>
      </dgm:prSet>
      <dgm:spPr/>
    </dgm:pt>
    <dgm:pt modelId="{197080E7-5199-4558-9E3C-0DD3BD602E34}" type="pres">
      <dgm:prSet presAssocID="{6A26B5C9-0C58-4F87-9A34-BDBAB1E0A1BE}" presName="composite" presStyleCnt="0"/>
      <dgm:spPr/>
    </dgm:pt>
    <dgm:pt modelId="{9F4D104F-C163-4EC0-B2DC-4BF88B4BBA43}" type="pres">
      <dgm:prSet presAssocID="{6A26B5C9-0C58-4F87-9A34-BDBAB1E0A1BE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FE12A4-B863-4677-AC03-E26AA3E03B37}" type="pres">
      <dgm:prSet presAssocID="{6A26B5C9-0C58-4F87-9A34-BDBAB1E0A1B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0329E-69F5-43FF-99A6-21C50621AD26}" type="pres">
      <dgm:prSet presAssocID="{A35990BB-A63D-4F94-9C79-27F953788F3B}" presName="spacing" presStyleCnt="0"/>
      <dgm:spPr/>
    </dgm:pt>
    <dgm:pt modelId="{857D4321-5BC6-46EB-B9F5-2A50B4E2F17D}" type="pres">
      <dgm:prSet presAssocID="{26367F54-A7DF-41B1-8B06-220822A8CE59}" presName="composite" presStyleCnt="0"/>
      <dgm:spPr/>
    </dgm:pt>
    <dgm:pt modelId="{1AD70572-8E6A-46DA-8064-EB1B5C295044}" type="pres">
      <dgm:prSet presAssocID="{26367F54-A7DF-41B1-8B06-220822A8CE59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A10742-0308-41BA-8D8B-3778A72EDB9B}" type="pres">
      <dgm:prSet presAssocID="{26367F54-A7DF-41B1-8B06-220822A8CE5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DD07E-FAA4-4D61-9A8C-339648EB0A4C}" type="pres">
      <dgm:prSet presAssocID="{4A8C5502-5852-4B8C-B19B-413FA7FD231E}" presName="spacing" presStyleCnt="0"/>
      <dgm:spPr/>
    </dgm:pt>
    <dgm:pt modelId="{181AF276-564F-469C-A00F-98C5A47E833F}" type="pres">
      <dgm:prSet presAssocID="{E61044CE-CC04-4786-B9E6-A846AB318991}" presName="composite" presStyleCnt="0"/>
      <dgm:spPr/>
    </dgm:pt>
    <dgm:pt modelId="{D22206C3-6399-4B0E-B659-76C5B4714A21}" type="pres">
      <dgm:prSet presAssocID="{E61044CE-CC04-4786-B9E6-A846AB318991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4B2CB4-444C-46DD-A8A2-02227F1246AC}" type="pres">
      <dgm:prSet presAssocID="{E61044CE-CC04-4786-B9E6-A846AB31899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49B6-FC35-44ED-9F44-1A88BF823E4F}" type="pres">
      <dgm:prSet presAssocID="{C0C7A6E3-CF62-4F64-8A07-A4A3B3EC00E1}" presName="spacing" presStyleCnt="0"/>
      <dgm:spPr/>
    </dgm:pt>
    <dgm:pt modelId="{49C1C429-586F-42A4-8C82-7041A6EEBA32}" type="pres">
      <dgm:prSet presAssocID="{AFD0E2D0-F56F-43D6-A88D-BD7038AAC2D1}" presName="composite" presStyleCnt="0"/>
      <dgm:spPr/>
    </dgm:pt>
    <dgm:pt modelId="{30C2E0A7-5E50-44D9-AD64-FDEA0B9451C9}" type="pres">
      <dgm:prSet presAssocID="{AFD0E2D0-F56F-43D6-A88D-BD7038AAC2D1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AE350DE-D0D7-496B-BE99-C31BAF1605C6}" type="pres">
      <dgm:prSet presAssocID="{AFD0E2D0-F56F-43D6-A88D-BD7038AAC2D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E9997-B998-43EB-950C-22E66ED962DE}" type="presOf" srcId="{6A26B5C9-0C58-4F87-9A34-BDBAB1E0A1BE}" destId="{CCFE12A4-B863-4677-AC03-E26AA3E03B37}" srcOrd="0" destOrd="0" presId="urn:microsoft.com/office/officeart/2005/8/layout/vList3"/>
    <dgm:cxn modelId="{6E1DA950-4D0F-4430-9CB6-66BFA8325129}" srcId="{42DE6CD0-0045-4C65-BBBD-349F92040A50}" destId="{6A26B5C9-0C58-4F87-9A34-BDBAB1E0A1BE}" srcOrd="0" destOrd="0" parTransId="{B2A000E4-6059-4B75-A83B-FF6F58FD9DD1}" sibTransId="{A35990BB-A63D-4F94-9C79-27F953788F3B}"/>
    <dgm:cxn modelId="{98679631-678B-4F5D-9A8C-8F20A8C02010}" srcId="{42DE6CD0-0045-4C65-BBBD-349F92040A50}" destId="{AFD0E2D0-F56F-43D6-A88D-BD7038AAC2D1}" srcOrd="3" destOrd="0" parTransId="{4E9AF2C2-4A52-4417-B3E6-AB542E54D508}" sibTransId="{8C53D3F0-E3BE-4B0E-990D-5EB8FC349B37}"/>
    <dgm:cxn modelId="{B64B1CF8-6CEB-4444-BB65-F6DFC923DA04}" type="presOf" srcId="{42DE6CD0-0045-4C65-BBBD-349F92040A50}" destId="{9557D733-2B57-4ADD-B4EC-1F6A8940B5FE}" srcOrd="0" destOrd="0" presId="urn:microsoft.com/office/officeart/2005/8/layout/vList3"/>
    <dgm:cxn modelId="{AEE42BCF-99D8-41B5-BFC2-B5C8107B6885}" type="presOf" srcId="{26367F54-A7DF-41B1-8B06-220822A8CE59}" destId="{EAA10742-0308-41BA-8D8B-3778A72EDB9B}" srcOrd="0" destOrd="0" presId="urn:microsoft.com/office/officeart/2005/8/layout/vList3"/>
    <dgm:cxn modelId="{333CB9DF-F05F-4FCA-804F-D882494BF70A}" type="presOf" srcId="{E61044CE-CC04-4786-B9E6-A846AB318991}" destId="{474B2CB4-444C-46DD-A8A2-02227F1246AC}" srcOrd="0" destOrd="0" presId="urn:microsoft.com/office/officeart/2005/8/layout/vList3"/>
    <dgm:cxn modelId="{5C267BB2-022D-427C-A5A0-CA42A6FF3372}" srcId="{42DE6CD0-0045-4C65-BBBD-349F92040A50}" destId="{E61044CE-CC04-4786-B9E6-A846AB318991}" srcOrd="2" destOrd="0" parTransId="{58146456-B2FC-4B45-A15C-1019AF9A9E86}" sibTransId="{C0C7A6E3-CF62-4F64-8A07-A4A3B3EC00E1}"/>
    <dgm:cxn modelId="{02193ECF-9CF1-479A-B5C9-5E9BDFE95C50}" srcId="{42DE6CD0-0045-4C65-BBBD-349F92040A50}" destId="{26367F54-A7DF-41B1-8B06-220822A8CE59}" srcOrd="1" destOrd="0" parTransId="{C1913C53-25BE-41F2-9C84-5B46768E898E}" sibTransId="{4A8C5502-5852-4B8C-B19B-413FA7FD231E}"/>
    <dgm:cxn modelId="{DFA52CB1-C879-490B-AA81-4011D5742CDA}" type="presOf" srcId="{AFD0E2D0-F56F-43D6-A88D-BD7038AAC2D1}" destId="{6AE350DE-D0D7-496B-BE99-C31BAF1605C6}" srcOrd="0" destOrd="0" presId="urn:microsoft.com/office/officeart/2005/8/layout/vList3"/>
    <dgm:cxn modelId="{2E4A2E9E-4F83-4C06-9E36-AAE33E73BB78}" type="presParOf" srcId="{9557D733-2B57-4ADD-B4EC-1F6A8940B5FE}" destId="{197080E7-5199-4558-9E3C-0DD3BD602E34}" srcOrd="0" destOrd="0" presId="urn:microsoft.com/office/officeart/2005/8/layout/vList3"/>
    <dgm:cxn modelId="{C1D454A4-AA76-43E4-930F-2B9EE39E4645}" type="presParOf" srcId="{197080E7-5199-4558-9E3C-0DD3BD602E34}" destId="{9F4D104F-C163-4EC0-B2DC-4BF88B4BBA43}" srcOrd="0" destOrd="0" presId="urn:microsoft.com/office/officeart/2005/8/layout/vList3"/>
    <dgm:cxn modelId="{5A5C7A24-1F33-45BA-B1EA-5FE01621079E}" type="presParOf" srcId="{197080E7-5199-4558-9E3C-0DD3BD602E34}" destId="{CCFE12A4-B863-4677-AC03-E26AA3E03B37}" srcOrd="1" destOrd="0" presId="urn:microsoft.com/office/officeart/2005/8/layout/vList3"/>
    <dgm:cxn modelId="{65A61936-E9B2-4CB0-9994-B416BD00BC47}" type="presParOf" srcId="{9557D733-2B57-4ADD-B4EC-1F6A8940B5FE}" destId="{FC50329E-69F5-43FF-99A6-21C50621AD26}" srcOrd="1" destOrd="0" presId="urn:microsoft.com/office/officeart/2005/8/layout/vList3"/>
    <dgm:cxn modelId="{61DA9944-221E-4DEB-A13E-188C766443EC}" type="presParOf" srcId="{9557D733-2B57-4ADD-B4EC-1F6A8940B5FE}" destId="{857D4321-5BC6-46EB-B9F5-2A50B4E2F17D}" srcOrd="2" destOrd="0" presId="urn:microsoft.com/office/officeart/2005/8/layout/vList3"/>
    <dgm:cxn modelId="{9CD7B8EC-4ED2-40EB-8387-59A912D819A9}" type="presParOf" srcId="{857D4321-5BC6-46EB-B9F5-2A50B4E2F17D}" destId="{1AD70572-8E6A-46DA-8064-EB1B5C295044}" srcOrd="0" destOrd="0" presId="urn:microsoft.com/office/officeart/2005/8/layout/vList3"/>
    <dgm:cxn modelId="{63471FF4-0BE7-4B61-8832-4276BFE1E4A3}" type="presParOf" srcId="{857D4321-5BC6-46EB-B9F5-2A50B4E2F17D}" destId="{EAA10742-0308-41BA-8D8B-3778A72EDB9B}" srcOrd="1" destOrd="0" presId="urn:microsoft.com/office/officeart/2005/8/layout/vList3"/>
    <dgm:cxn modelId="{B84E541B-76EC-49FF-A635-920D8E12466D}" type="presParOf" srcId="{9557D733-2B57-4ADD-B4EC-1F6A8940B5FE}" destId="{F9EDD07E-FAA4-4D61-9A8C-339648EB0A4C}" srcOrd="3" destOrd="0" presId="urn:microsoft.com/office/officeart/2005/8/layout/vList3"/>
    <dgm:cxn modelId="{56006C43-C5DD-449A-9866-4D3D9E845A7F}" type="presParOf" srcId="{9557D733-2B57-4ADD-B4EC-1F6A8940B5FE}" destId="{181AF276-564F-469C-A00F-98C5A47E833F}" srcOrd="4" destOrd="0" presId="urn:microsoft.com/office/officeart/2005/8/layout/vList3"/>
    <dgm:cxn modelId="{F2755689-CCFA-44A6-B1EA-7585C94576FC}" type="presParOf" srcId="{181AF276-564F-469C-A00F-98C5A47E833F}" destId="{D22206C3-6399-4B0E-B659-76C5B4714A21}" srcOrd="0" destOrd="0" presId="urn:microsoft.com/office/officeart/2005/8/layout/vList3"/>
    <dgm:cxn modelId="{10A154F7-ECF5-49EE-B14F-1A4B7D18060C}" type="presParOf" srcId="{181AF276-564F-469C-A00F-98C5A47E833F}" destId="{474B2CB4-444C-46DD-A8A2-02227F1246AC}" srcOrd="1" destOrd="0" presId="urn:microsoft.com/office/officeart/2005/8/layout/vList3"/>
    <dgm:cxn modelId="{7D2D78AB-0964-4D0F-B267-D010A1A78947}" type="presParOf" srcId="{9557D733-2B57-4ADD-B4EC-1F6A8940B5FE}" destId="{DCE949B6-FC35-44ED-9F44-1A88BF823E4F}" srcOrd="5" destOrd="0" presId="urn:microsoft.com/office/officeart/2005/8/layout/vList3"/>
    <dgm:cxn modelId="{06FD482A-8F5D-4191-9AD6-A70F97E2DA74}" type="presParOf" srcId="{9557D733-2B57-4ADD-B4EC-1F6A8940B5FE}" destId="{49C1C429-586F-42A4-8C82-7041A6EEBA32}" srcOrd="6" destOrd="0" presId="urn:microsoft.com/office/officeart/2005/8/layout/vList3"/>
    <dgm:cxn modelId="{174EF621-0F21-41C1-8862-670290A4FAC7}" type="presParOf" srcId="{49C1C429-586F-42A4-8C82-7041A6EEBA32}" destId="{30C2E0A7-5E50-44D9-AD64-FDEA0B9451C9}" srcOrd="0" destOrd="0" presId="urn:microsoft.com/office/officeart/2005/8/layout/vList3"/>
    <dgm:cxn modelId="{D1C201A2-70BB-4580-84D6-8D34EBEE88FC}" type="presParOf" srcId="{49C1C429-586F-42A4-8C82-7041A6EEBA32}" destId="{6AE350DE-D0D7-496B-BE99-C31BAF1605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4F88C-12F7-4FE5-8466-7BF086294BA5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61FE84-A133-4B8F-857B-EF34042E5AAB}">
      <dgm:prSet phldrT="[Текст]"/>
      <dgm:spPr/>
      <dgm:t>
        <a:bodyPr/>
        <a:lstStyle/>
        <a:p>
          <a:r>
            <a:rPr lang="ru-RU" b="1" smtClean="0">
              <a:latin typeface="Arial" charset="0"/>
            </a:rPr>
            <a:t>Летний отдых</a:t>
          </a:r>
          <a:endParaRPr lang="ru-RU" dirty="0"/>
        </a:p>
      </dgm:t>
    </dgm:pt>
    <dgm:pt modelId="{60B3A1C2-0290-4339-BC34-633389789CF0}" type="parTrans" cxnId="{00D0A313-3AA1-42EB-80F9-8625685BA0C0}">
      <dgm:prSet/>
      <dgm:spPr/>
      <dgm:t>
        <a:bodyPr/>
        <a:lstStyle/>
        <a:p>
          <a:endParaRPr lang="ru-RU"/>
        </a:p>
      </dgm:t>
    </dgm:pt>
    <dgm:pt modelId="{0999E42F-70B2-4930-9001-D65B52C8DBB1}" type="sibTrans" cxnId="{00D0A313-3AA1-42EB-80F9-8625685BA0C0}">
      <dgm:prSet/>
      <dgm:spPr/>
      <dgm:t>
        <a:bodyPr/>
        <a:lstStyle/>
        <a:p>
          <a:endParaRPr lang="ru-RU"/>
        </a:p>
      </dgm:t>
    </dgm:pt>
    <dgm:pt modelId="{311A0C35-F3BD-40F8-B85A-38D17BAB7233}">
      <dgm:prSet phldrT="[Текст]"/>
      <dgm:spPr/>
      <dgm:t>
        <a:bodyPr/>
        <a:lstStyle/>
        <a:p>
          <a:r>
            <a:rPr lang="ru-RU" dirty="0" smtClean="0"/>
            <a:t>Проведение профильных лагерей:</a:t>
          </a:r>
          <a:endParaRPr lang="ru-RU" dirty="0"/>
        </a:p>
      </dgm:t>
    </dgm:pt>
    <dgm:pt modelId="{659E8223-105E-4D65-982D-C83E842A6903}" type="parTrans" cxnId="{04C12507-2C2B-498B-939F-ABD09CF25D34}">
      <dgm:prSet/>
      <dgm:spPr/>
      <dgm:t>
        <a:bodyPr/>
        <a:lstStyle/>
        <a:p>
          <a:endParaRPr lang="ru-RU"/>
        </a:p>
      </dgm:t>
    </dgm:pt>
    <dgm:pt modelId="{E61654B2-FBD2-46FC-B918-5D72C4288D85}" type="sibTrans" cxnId="{04C12507-2C2B-498B-939F-ABD09CF25D34}">
      <dgm:prSet/>
      <dgm:spPr/>
      <dgm:t>
        <a:bodyPr/>
        <a:lstStyle/>
        <a:p>
          <a:endParaRPr lang="ru-RU"/>
        </a:p>
      </dgm:t>
    </dgm:pt>
    <dgm:pt modelId="{F19EFEA4-45BA-4D74-8243-9EC80AB800AD}">
      <dgm:prSet phldrT="[Текст]"/>
      <dgm:spPr/>
      <dgm:t>
        <a:bodyPr/>
        <a:lstStyle/>
        <a:p>
          <a:r>
            <a:rPr lang="ru-RU" b="1" smtClean="0">
              <a:latin typeface="Arial" charset="0"/>
            </a:rPr>
            <a:t>Модернизация</a:t>
          </a:r>
          <a:endParaRPr lang="ru-RU" dirty="0"/>
        </a:p>
      </dgm:t>
    </dgm:pt>
    <dgm:pt modelId="{19B15349-7E04-4BB2-8CEA-9619B1594728}" type="parTrans" cxnId="{1308CBE5-3E8B-4BE0-910C-F5CE50BA9DEA}">
      <dgm:prSet/>
      <dgm:spPr/>
      <dgm:t>
        <a:bodyPr/>
        <a:lstStyle/>
        <a:p>
          <a:endParaRPr lang="ru-RU"/>
        </a:p>
      </dgm:t>
    </dgm:pt>
    <dgm:pt modelId="{AB624069-98EE-400A-9360-C73A09337942}" type="sibTrans" cxnId="{1308CBE5-3E8B-4BE0-910C-F5CE50BA9DEA}">
      <dgm:prSet/>
      <dgm:spPr/>
      <dgm:t>
        <a:bodyPr/>
        <a:lstStyle/>
        <a:p>
          <a:endParaRPr lang="ru-RU"/>
        </a:p>
      </dgm:t>
    </dgm:pt>
    <dgm:pt modelId="{829D614E-97C1-414D-92E4-607691A45C70}">
      <dgm:prSet phldrT="[Текст]"/>
      <dgm:spPr/>
      <dgm:t>
        <a:bodyPr/>
        <a:lstStyle/>
        <a:p>
          <a:r>
            <a:rPr lang="ru-RU" dirty="0" smtClean="0"/>
            <a:t>5 </a:t>
          </a:r>
          <a:r>
            <a:rPr lang="ru-RU" dirty="0" smtClean="0"/>
            <a:t>муниципальных района </a:t>
          </a:r>
          <a:endParaRPr lang="ru-RU" dirty="0"/>
        </a:p>
      </dgm:t>
    </dgm:pt>
    <dgm:pt modelId="{E46F0BB6-1A90-4884-9F63-3C15600EBFED}" type="parTrans" cxnId="{4F4A6A6A-120D-4B1C-8C68-D616689512FD}">
      <dgm:prSet/>
      <dgm:spPr/>
      <dgm:t>
        <a:bodyPr/>
        <a:lstStyle/>
        <a:p>
          <a:endParaRPr lang="ru-RU"/>
        </a:p>
      </dgm:t>
    </dgm:pt>
    <dgm:pt modelId="{9D224E08-0147-4C93-A4E0-871E48FC1210}" type="sibTrans" cxnId="{4F4A6A6A-120D-4B1C-8C68-D616689512FD}">
      <dgm:prSet/>
      <dgm:spPr/>
      <dgm:t>
        <a:bodyPr/>
        <a:lstStyle/>
        <a:p>
          <a:endParaRPr lang="ru-RU"/>
        </a:p>
      </dgm:t>
    </dgm:pt>
    <dgm:pt modelId="{C7B3CFC8-29BE-4E63-9273-26DFFE7D3658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Методический уровень</a:t>
          </a:r>
          <a:endParaRPr lang="ru-RU" dirty="0"/>
        </a:p>
      </dgm:t>
    </dgm:pt>
    <dgm:pt modelId="{2568372D-FB69-4D73-8C11-576CF344F4BD}" type="parTrans" cxnId="{0E5DD9F3-4FA8-4C42-820C-A2B0418D3040}">
      <dgm:prSet/>
      <dgm:spPr/>
      <dgm:t>
        <a:bodyPr/>
        <a:lstStyle/>
        <a:p>
          <a:endParaRPr lang="ru-RU"/>
        </a:p>
      </dgm:t>
    </dgm:pt>
    <dgm:pt modelId="{DF22B837-56D3-4F54-9F09-8DEB39398EFC}" type="sibTrans" cxnId="{0E5DD9F3-4FA8-4C42-820C-A2B0418D3040}">
      <dgm:prSet/>
      <dgm:spPr/>
      <dgm:t>
        <a:bodyPr/>
        <a:lstStyle/>
        <a:p>
          <a:endParaRPr lang="ru-RU"/>
        </a:p>
      </dgm:t>
    </dgm:pt>
    <dgm:pt modelId="{4E64865B-51C0-4EE7-A3E4-34B490B2C50A}">
      <dgm:prSet phldrT="[Текст]"/>
      <dgm:spPr/>
      <dgm:t>
        <a:bodyPr/>
        <a:lstStyle/>
        <a:p>
          <a:r>
            <a:rPr lang="ru-RU" dirty="0" smtClean="0"/>
            <a:t>Повышение квалификации </a:t>
          </a:r>
          <a:endParaRPr lang="ru-RU" dirty="0" smtClean="0"/>
        </a:p>
        <a:p>
          <a:r>
            <a:rPr lang="ru-RU" b="1" dirty="0" smtClean="0"/>
            <a:t>30 </a:t>
          </a:r>
          <a:r>
            <a:rPr lang="ru-RU" b="1" dirty="0" smtClean="0"/>
            <a:t>педагогов </a:t>
          </a:r>
        </a:p>
      </dgm:t>
    </dgm:pt>
    <dgm:pt modelId="{6C1B4516-287E-4064-97CE-0FCA3B518881}" type="parTrans" cxnId="{CEDE0616-CBEE-4FCF-A1E2-FB3D1E4BCA8E}">
      <dgm:prSet/>
      <dgm:spPr/>
      <dgm:t>
        <a:bodyPr/>
        <a:lstStyle/>
        <a:p>
          <a:endParaRPr lang="ru-RU"/>
        </a:p>
      </dgm:t>
    </dgm:pt>
    <dgm:pt modelId="{6B59712D-4BD4-4108-903B-29C35ECC1695}" type="sibTrans" cxnId="{CEDE0616-CBEE-4FCF-A1E2-FB3D1E4BCA8E}">
      <dgm:prSet/>
      <dgm:spPr/>
      <dgm:t>
        <a:bodyPr/>
        <a:lstStyle/>
        <a:p>
          <a:endParaRPr lang="ru-RU"/>
        </a:p>
      </dgm:t>
    </dgm:pt>
    <dgm:pt modelId="{94E08405-914C-4468-B463-88DC91807FBF}">
      <dgm:prSet/>
      <dgm:spPr/>
      <dgm:t>
        <a:bodyPr/>
        <a:lstStyle/>
        <a:p>
          <a:r>
            <a:rPr lang="ru-RU" dirty="0" smtClean="0"/>
            <a:t>1 лагерь</a:t>
          </a:r>
        </a:p>
      </dgm:t>
    </dgm:pt>
    <dgm:pt modelId="{EDD100FA-FABD-415B-BE1B-BAD6AF96B302}" type="parTrans" cxnId="{8164DE8F-3297-4AF6-9D02-7FFAAE48703F}">
      <dgm:prSet/>
      <dgm:spPr/>
      <dgm:t>
        <a:bodyPr/>
        <a:lstStyle/>
        <a:p>
          <a:endParaRPr lang="ru-RU"/>
        </a:p>
      </dgm:t>
    </dgm:pt>
    <dgm:pt modelId="{69AF9CAD-C460-4087-8F42-314638B4F4B8}" type="sibTrans" cxnId="{8164DE8F-3297-4AF6-9D02-7FFAAE48703F}">
      <dgm:prSet/>
      <dgm:spPr/>
      <dgm:t>
        <a:bodyPr/>
        <a:lstStyle/>
        <a:p>
          <a:endParaRPr lang="ru-RU"/>
        </a:p>
      </dgm:t>
    </dgm:pt>
    <dgm:pt modelId="{B890A0EF-F3AB-4F37-8672-7923529E712D}">
      <dgm:prSet/>
      <dgm:spPr/>
      <dgm:t>
        <a:bodyPr/>
        <a:lstStyle/>
        <a:p>
          <a:r>
            <a:rPr lang="ru-RU" b="1" dirty="0" smtClean="0"/>
            <a:t>90 детей</a:t>
          </a:r>
          <a:endParaRPr lang="ru-RU" dirty="0" smtClean="0"/>
        </a:p>
      </dgm:t>
    </dgm:pt>
    <dgm:pt modelId="{F8C553E5-EC93-4ADD-9737-4A5C5B7F4492}" type="parTrans" cxnId="{675E54D4-F9F2-4997-9544-8C8AD43E80A4}">
      <dgm:prSet/>
      <dgm:spPr/>
      <dgm:t>
        <a:bodyPr/>
        <a:lstStyle/>
        <a:p>
          <a:endParaRPr lang="ru-RU"/>
        </a:p>
      </dgm:t>
    </dgm:pt>
    <dgm:pt modelId="{E18EE94C-5D5A-47EB-A0D1-0484747419EC}" type="sibTrans" cxnId="{675E54D4-F9F2-4997-9544-8C8AD43E80A4}">
      <dgm:prSet/>
      <dgm:spPr/>
      <dgm:t>
        <a:bodyPr/>
        <a:lstStyle/>
        <a:p>
          <a:endParaRPr lang="ru-RU"/>
        </a:p>
      </dgm:t>
    </dgm:pt>
    <dgm:pt modelId="{4937B89D-8267-4446-A094-F38E15A294C6}">
      <dgm:prSet/>
      <dgm:spPr/>
      <dgm:t>
        <a:bodyPr/>
        <a:lstStyle/>
        <a:p>
          <a:r>
            <a:rPr lang="ru-RU" b="1" smtClean="0"/>
            <a:t>15 педагогов</a:t>
          </a:r>
          <a:endParaRPr lang="ru-RU" b="1" dirty="0" smtClean="0"/>
        </a:p>
      </dgm:t>
    </dgm:pt>
    <dgm:pt modelId="{C1A5361F-7317-4239-A1AC-8ECE8E50D3A6}" type="parTrans" cxnId="{C30FC216-15F8-4D10-8E18-6F87514211A8}">
      <dgm:prSet/>
      <dgm:spPr/>
      <dgm:t>
        <a:bodyPr/>
        <a:lstStyle/>
        <a:p>
          <a:endParaRPr lang="ru-RU"/>
        </a:p>
      </dgm:t>
    </dgm:pt>
    <dgm:pt modelId="{FBD54E07-09A6-48DE-81A5-92E118240AA7}" type="sibTrans" cxnId="{C30FC216-15F8-4D10-8E18-6F87514211A8}">
      <dgm:prSet/>
      <dgm:spPr/>
      <dgm:t>
        <a:bodyPr/>
        <a:lstStyle/>
        <a:p>
          <a:endParaRPr lang="ru-RU"/>
        </a:p>
      </dgm:t>
    </dgm:pt>
    <dgm:pt modelId="{244ACF59-B2DA-4649-887F-00AFA6923DBA}">
      <dgm:prSet/>
      <dgm:spPr/>
      <dgm:t>
        <a:bodyPr/>
        <a:lstStyle/>
        <a:p>
          <a:r>
            <a:rPr lang="ru-RU" dirty="0" smtClean="0"/>
            <a:t>10 </a:t>
          </a:r>
          <a:r>
            <a:rPr lang="ru-RU" dirty="0" smtClean="0"/>
            <a:t>школ</a:t>
          </a:r>
          <a:endParaRPr lang="ru-RU" dirty="0"/>
        </a:p>
      </dgm:t>
    </dgm:pt>
    <dgm:pt modelId="{E4D0E165-C251-43A6-B986-C4245E1298C3}" type="parTrans" cxnId="{924003B6-9DCB-4309-964D-02CEDD657247}">
      <dgm:prSet/>
      <dgm:spPr/>
      <dgm:t>
        <a:bodyPr/>
        <a:lstStyle/>
        <a:p>
          <a:endParaRPr lang="ru-RU"/>
        </a:p>
      </dgm:t>
    </dgm:pt>
    <dgm:pt modelId="{8BD3BC63-1CFF-4D3D-909F-CF58ECE77988}" type="sibTrans" cxnId="{924003B6-9DCB-4309-964D-02CEDD657247}">
      <dgm:prSet/>
      <dgm:spPr/>
      <dgm:t>
        <a:bodyPr/>
        <a:lstStyle/>
        <a:p>
          <a:endParaRPr lang="ru-RU"/>
        </a:p>
      </dgm:t>
    </dgm:pt>
    <dgm:pt modelId="{A2611CAF-E63E-400B-AB58-41523E25AFC5}">
      <dgm:prSet/>
      <dgm:spPr/>
      <dgm:t>
        <a:bodyPr/>
        <a:lstStyle/>
        <a:p>
          <a:r>
            <a:rPr lang="ru-RU" dirty="0" smtClean="0"/>
            <a:t>2 центра дополнительного образования</a:t>
          </a:r>
          <a:endParaRPr lang="ru-RU" dirty="0"/>
        </a:p>
      </dgm:t>
    </dgm:pt>
    <dgm:pt modelId="{0990765A-7E54-4E6F-A3F1-C8D45CFE79DF}" type="parTrans" cxnId="{A7B3F045-5A1B-426D-B08F-5C2FFB368526}">
      <dgm:prSet/>
      <dgm:spPr/>
      <dgm:t>
        <a:bodyPr/>
        <a:lstStyle/>
        <a:p>
          <a:endParaRPr lang="ru-RU"/>
        </a:p>
      </dgm:t>
    </dgm:pt>
    <dgm:pt modelId="{F2E6EF1C-9C2D-45EB-B7D0-6435B42563F9}" type="sibTrans" cxnId="{A7B3F045-5A1B-426D-B08F-5C2FFB368526}">
      <dgm:prSet/>
      <dgm:spPr/>
      <dgm:t>
        <a:bodyPr/>
        <a:lstStyle/>
        <a:p>
          <a:endParaRPr lang="ru-RU"/>
        </a:p>
      </dgm:t>
    </dgm:pt>
    <dgm:pt modelId="{02FA63FD-156F-4A3B-9A43-A85C82BBF99E}">
      <dgm:prSet/>
      <dgm:spPr/>
      <dgm:t>
        <a:bodyPr/>
        <a:lstStyle/>
        <a:p>
          <a:r>
            <a:rPr lang="ru-RU" dirty="0" err="1" smtClean="0"/>
            <a:t>Кванториум</a:t>
          </a:r>
          <a:endParaRPr lang="ru-RU" dirty="0"/>
        </a:p>
      </dgm:t>
    </dgm:pt>
    <dgm:pt modelId="{5D7151F1-FFE6-461B-8F2A-71028A2C6AAE}" type="parTrans" cxnId="{B87EC00F-CB44-42D0-8AE1-D71F92AC47A4}">
      <dgm:prSet/>
      <dgm:spPr/>
      <dgm:t>
        <a:bodyPr/>
        <a:lstStyle/>
        <a:p>
          <a:endParaRPr lang="ru-RU"/>
        </a:p>
      </dgm:t>
    </dgm:pt>
    <dgm:pt modelId="{075A1C1F-C02F-421B-BC37-93B209A92A13}" type="sibTrans" cxnId="{B87EC00F-CB44-42D0-8AE1-D71F92AC47A4}">
      <dgm:prSet/>
      <dgm:spPr/>
      <dgm:t>
        <a:bodyPr/>
        <a:lstStyle/>
        <a:p>
          <a:endParaRPr lang="ru-RU"/>
        </a:p>
      </dgm:t>
    </dgm:pt>
    <dgm:pt modelId="{6D227B83-33D8-4B3F-A9FC-CE900F167861}">
      <dgm:prSet/>
      <dgm:spPr/>
      <dgm:t>
        <a:bodyPr/>
        <a:lstStyle/>
        <a:p>
          <a:r>
            <a:rPr lang="ru-RU" dirty="0" smtClean="0"/>
            <a:t>Тема – 3д-технологии (печать, сканирование, моделирование, мультипликация)</a:t>
          </a:r>
          <a:endParaRPr lang="ru-RU" dirty="0"/>
        </a:p>
      </dgm:t>
    </dgm:pt>
    <dgm:pt modelId="{8A208018-D74D-4C39-8215-BB3BA5B3BED2}" type="parTrans" cxnId="{7A472773-CF0D-4A81-A10D-F08F3CA8AADC}">
      <dgm:prSet/>
      <dgm:spPr/>
      <dgm:t>
        <a:bodyPr/>
        <a:lstStyle/>
        <a:p>
          <a:endParaRPr lang="ru-RU"/>
        </a:p>
      </dgm:t>
    </dgm:pt>
    <dgm:pt modelId="{A0E0290A-4378-4544-87A4-D95AB0B0723C}" type="sibTrans" cxnId="{7A472773-CF0D-4A81-A10D-F08F3CA8AADC}">
      <dgm:prSet/>
      <dgm:spPr/>
      <dgm:t>
        <a:bodyPr/>
        <a:lstStyle/>
        <a:p>
          <a:endParaRPr lang="ru-RU"/>
        </a:p>
      </dgm:t>
    </dgm:pt>
    <dgm:pt modelId="{0F4F0F4D-8081-4C96-B204-342CD951353A}">
      <dgm:prSet/>
      <dgm:spPr/>
      <dgm:t>
        <a:bodyPr/>
        <a:lstStyle/>
        <a:p>
          <a:r>
            <a:rPr lang="ru-RU" dirty="0" smtClean="0"/>
            <a:t>Модельный урок Технологии</a:t>
          </a:r>
          <a:endParaRPr lang="ru-RU" dirty="0"/>
        </a:p>
      </dgm:t>
    </dgm:pt>
    <dgm:pt modelId="{3F7B8BC1-795E-498A-A14B-A09EB97437A0}" type="parTrans" cxnId="{97CBD698-2C1B-4FB8-A569-1460D1A9261E}">
      <dgm:prSet/>
      <dgm:spPr/>
      <dgm:t>
        <a:bodyPr/>
        <a:lstStyle/>
        <a:p>
          <a:endParaRPr lang="ru-RU"/>
        </a:p>
      </dgm:t>
    </dgm:pt>
    <dgm:pt modelId="{E9803C22-1B80-499D-9CF2-D241B68444D3}" type="sibTrans" cxnId="{97CBD698-2C1B-4FB8-A569-1460D1A9261E}">
      <dgm:prSet/>
      <dgm:spPr/>
      <dgm:t>
        <a:bodyPr/>
        <a:lstStyle/>
        <a:p>
          <a:endParaRPr lang="ru-RU"/>
        </a:p>
      </dgm:t>
    </dgm:pt>
    <dgm:pt modelId="{61501374-9E27-4532-A33E-F29358CB6DD4}" type="pres">
      <dgm:prSet presAssocID="{B444F88C-12F7-4FE5-8466-7BF086294B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4579D-5150-4D91-B47A-0650A64EC449}" type="pres">
      <dgm:prSet presAssocID="{B861FE84-A133-4B8F-857B-EF34042E5AAB}" presName="compNode" presStyleCnt="0"/>
      <dgm:spPr/>
      <dgm:t>
        <a:bodyPr/>
        <a:lstStyle/>
        <a:p>
          <a:endParaRPr lang="ru-RU"/>
        </a:p>
      </dgm:t>
    </dgm:pt>
    <dgm:pt modelId="{EAE56B1A-AE1A-46F6-BFCC-8ED64FE105A1}" type="pres">
      <dgm:prSet presAssocID="{B861FE84-A133-4B8F-857B-EF34042E5AAB}" presName="aNode" presStyleLbl="bgShp" presStyleIdx="0" presStyleCnt="3"/>
      <dgm:spPr/>
      <dgm:t>
        <a:bodyPr/>
        <a:lstStyle/>
        <a:p>
          <a:endParaRPr lang="ru-RU"/>
        </a:p>
      </dgm:t>
    </dgm:pt>
    <dgm:pt modelId="{B2C37DF7-6F95-49FD-AF9D-A01DAEDDC670}" type="pres">
      <dgm:prSet presAssocID="{B861FE84-A133-4B8F-857B-EF34042E5AAB}" presName="textNode" presStyleLbl="bgShp" presStyleIdx="0" presStyleCnt="3"/>
      <dgm:spPr/>
      <dgm:t>
        <a:bodyPr/>
        <a:lstStyle/>
        <a:p>
          <a:endParaRPr lang="ru-RU"/>
        </a:p>
      </dgm:t>
    </dgm:pt>
    <dgm:pt modelId="{C5147322-75E8-4E60-B859-A431E4122589}" type="pres">
      <dgm:prSet presAssocID="{B861FE84-A133-4B8F-857B-EF34042E5AAB}" presName="compChildNode" presStyleCnt="0"/>
      <dgm:spPr/>
      <dgm:t>
        <a:bodyPr/>
        <a:lstStyle/>
        <a:p>
          <a:endParaRPr lang="ru-RU"/>
        </a:p>
      </dgm:t>
    </dgm:pt>
    <dgm:pt modelId="{A3727557-D383-4402-9D2C-437A92527150}" type="pres">
      <dgm:prSet presAssocID="{B861FE84-A133-4B8F-857B-EF34042E5AAB}" presName="theInnerList" presStyleCnt="0"/>
      <dgm:spPr/>
      <dgm:t>
        <a:bodyPr/>
        <a:lstStyle/>
        <a:p>
          <a:endParaRPr lang="ru-RU"/>
        </a:p>
      </dgm:t>
    </dgm:pt>
    <dgm:pt modelId="{5CF6DDAE-EAE7-44A4-B874-CB9BA8B0E9CA}" type="pres">
      <dgm:prSet presAssocID="{311A0C35-F3BD-40F8-B85A-38D17BAB7233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39DF1-1DA3-40B7-8C28-63D18114C00A}" type="pres">
      <dgm:prSet presAssocID="{311A0C35-F3BD-40F8-B85A-38D17BAB7233}" presName="aSpace2" presStyleCnt="0"/>
      <dgm:spPr/>
      <dgm:t>
        <a:bodyPr/>
        <a:lstStyle/>
        <a:p>
          <a:endParaRPr lang="ru-RU"/>
        </a:p>
      </dgm:t>
    </dgm:pt>
    <dgm:pt modelId="{37BAE6F4-B717-4B95-8A04-EEF2CF0E2BA7}" type="pres">
      <dgm:prSet presAssocID="{94E08405-914C-4468-B463-88DC91807FBF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08217-606C-4DDC-B73C-6C7CA8858CAA}" type="pres">
      <dgm:prSet presAssocID="{94E08405-914C-4468-B463-88DC91807FBF}" presName="aSpace2" presStyleCnt="0"/>
      <dgm:spPr/>
      <dgm:t>
        <a:bodyPr/>
        <a:lstStyle/>
        <a:p>
          <a:endParaRPr lang="ru-RU"/>
        </a:p>
      </dgm:t>
    </dgm:pt>
    <dgm:pt modelId="{7325EE53-DB9A-4C28-AB8B-67A77E903EAD}" type="pres">
      <dgm:prSet presAssocID="{B890A0EF-F3AB-4F37-8672-7923529E712D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5624A-7636-4B4F-8CB9-30DEC509D338}" type="pres">
      <dgm:prSet presAssocID="{B890A0EF-F3AB-4F37-8672-7923529E712D}" presName="aSpace2" presStyleCnt="0"/>
      <dgm:spPr/>
      <dgm:t>
        <a:bodyPr/>
        <a:lstStyle/>
        <a:p>
          <a:endParaRPr lang="ru-RU"/>
        </a:p>
      </dgm:t>
    </dgm:pt>
    <dgm:pt modelId="{7CBBF9F0-C447-4AE7-853A-3176033E74EC}" type="pres">
      <dgm:prSet presAssocID="{4937B89D-8267-4446-A094-F38E15A294C6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FD7AF-4508-4219-84BD-C9A8D9F5F7ED}" type="pres">
      <dgm:prSet presAssocID="{B861FE84-A133-4B8F-857B-EF34042E5AAB}" presName="aSpace" presStyleCnt="0"/>
      <dgm:spPr/>
      <dgm:t>
        <a:bodyPr/>
        <a:lstStyle/>
        <a:p>
          <a:endParaRPr lang="ru-RU"/>
        </a:p>
      </dgm:t>
    </dgm:pt>
    <dgm:pt modelId="{5A63F46E-71C9-4FC0-9F59-A6D5125720D9}" type="pres">
      <dgm:prSet presAssocID="{F19EFEA4-45BA-4D74-8243-9EC80AB800AD}" presName="compNode" presStyleCnt="0"/>
      <dgm:spPr/>
      <dgm:t>
        <a:bodyPr/>
        <a:lstStyle/>
        <a:p>
          <a:endParaRPr lang="ru-RU"/>
        </a:p>
      </dgm:t>
    </dgm:pt>
    <dgm:pt modelId="{C27E72A0-7AA7-4647-8680-44272BC7E4F7}" type="pres">
      <dgm:prSet presAssocID="{F19EFEA4-45BA-4D74-8243-9EC80AB800AD}" presName="aNode" presStyleLbl="bgShp" presStyleIdx="1" presStyleCnt="3"/>
      <dgm:spPr/>
      <dgm:t>
        <a:bodyPr/>
        <a:lstStyle/>
        <a:p>
          <a:endParaRPr lang="ru-RU"/>
        </a:p>
      </dgm:t>
    </dgm:pt>
    <dgm:pt modelId="{ECA19D8D-36F9-479B-80EC-3D610D393731}" type="pres">
      <dgm:prSet presAssocID="{F19EFEA4-45BA-4D74-8243-9EC80AB800AD}" presName="textNode" presStyleLbl="bgShp" presStyleIdx="1" presStyleCnt="3"/>
      <dgm:spPr/>
      <dgm:t>
        <a:bodyPr/>
        <a:lstStyle/>
        <a:p>
          <a:endParaRPr lang="ru-RU"/>
        </a:p>
      </dgm:t>
    </dgm:pt>
    <dgm:pt modelId="{2CD0E113-3BEA-4354-A9D3-B777F3C65E5F}" type="pres">
      <dgm:prSet presAssocID="{F19EFEA4-45BA-4D74-8243-9EC80AB800AD}" presName="compChildNode" presStyleCnt="0"/>
      <dgm:spPr/>
      <dgm:t>
        <a:bodyPr/>
        <a:lstStyle/>
        <a:p>
          <a:endParaRPr lang="ru-RU"/>
        </a:p>
      </dgm:t>
    </dgm:pt>
    <dgm:pt modelId="{E963E997-8034-4301-87C2-6E96B5EAF4A4}" type="pres">
      <dgm:prSet presAssocID="{F19EFEA4-45BA-4D74-8243-9EC80AB800AD}" presName="theInnerList" presStyleCnt="0"/>
      <dgm:spPr/>
      <dgm:t>
        <a:bodyPr/>
        <a:lstStyle/>
        <a:p>
          <a:endParaRPr lang="ru-RU"/>
        </a:p>
      </dgm:t>
    </dgm:pt>
    <dgm:pt modelId="{990BE8A8-0857-458E-B13C-FB2AC4A89505}" type="pres">
      <dgm:prSet presAssocID="{829D614E-97C1-414D-92E4-607691A45C70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ADA41-4EB3-43B4-BDE5-5801B0EDB3F5}" type="pres">
      <dgm:prSet presAssocID="{829D614E-97C1-414D-92E4-607691A45C70}" presName="aSpace2" presStyleCnt="0"/>
      <dgm:spPr/>
      <dgm:t>
        <a:bodyPr/>
        <a:lstStyle/>
        <a:p>
          <a:endParaRPr lang="ru-RU"/>
        </a:p>
      </dgm:t>
    </dgm:pt>
    <dgm:pt modelId="{209A6F40-FC28-49FD-A277-794E1DA66374}" type="pres">
      <dgm:prSet presAssocID="{244ACF59-B2DA-4649-887F-00AFA6923DBA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F036A-6D85-46D8-BEEC-6DE6D77974B1}" type="pres">
      <dgm:prSet presAssocID="{244ACF59-B2DA-4649-887F-00AFA6923DBA}" presName="aSpace2" presStyleCnt="0"/>
      <dgm:spPr/>
      <dgm:t>
        <a:bodyPr/>
        <a:lstStyle/>
        <a:p>
          <a:endParaRPr lang="ru-RU"/>
        </a:p>
      </dgm:t>
    </dgm:pt>
    <dgm:pt modelId="{DFE22660-0C37-4663-BBC9-7CEC9E58FBD1}" type="pres">
      <dgm:prSet presAssocID="{A2611CAF-E63E-400B-AB58-41523E25AFC5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F083-8193-4311-8AFD-55E83C616A66}" type="pres">
      <dgm:prSet presAssocID="{A2611CAF-E63E-400B-AB58-41523E25AFC5}" presName="aSpace2" presStyleCnt="0"/>
      <dgm:spPr/>
      <dgm:t>
        <a:bodyPr/>
        <a:lstStyle/>
        <a:p>
          <a:endParaRPr lang="ru-RU"/>
        </a:p>
      </dgm:t>
    </dgm:pt>
    <dgm:pt modelId="{4E2B6CE5-B8F1-44FC-8A5D-58A8C507C5AC}" type="pres">
      <dgm:prSet presAssocID="{02FA63FD-156F-4A3B-9A43-A85C82BBF99E}" presName="childNode" presStyleLbl="node1" presStyleIdx="7" presStyleCnt="11" custLinFactNeighborY="-1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905CB-C98B-49EC-80B2-BE341345A891}" type="pres">
      <dgm:prSet presAssocID="{F19EFEA4-45BA-4D74-8243-9EC80AB800AD}" presName="aSpace" presStyleCnt="0"/>
      <dgm:spPr/>
      <dgm:t>
        <a:bodyPr/>
        <a:lstStyle/>
        <a:p>
          <a:endParaRPr lang="ru-RU"/>
        </a:p>
      </dgm:t>
    </dgm:pt>
    <dgm:pt modelId="{6AD87F20-7CDF-46E8-A4F3-2B91DE947049}" type="pres">
      <dgm:prSet presAssocID="{C7B3CFC8-29BE-4E63-9273-26DFFE7D3658}" presName="compNode" presStyleCnt="0"/>
      <dgm:spPr/>
      <dgm:t>
        <a:bodyPr/>
        <a:lstStyle/>
        <a:p>
          <a:endParaRPr lang="ru-RU"/>
        </a:p>
      </dgm:t>
    </dgm:pt>
    <dgm:pt modelId="{A3055BF9-03E5-470E-AF2B-74458E551689}" type="pres">
      <dgm:prSet presAssocID="{C7B3CFC8-29BE-4E63-9273-26DFFE7D3658}" presName="aNode" presStyleLbl="bgShp" presStyleIdx="2" presStyleCnt="3"/>
      <dgm:spPr/>
      <dgm:t>
        <a:bodyPr/>
        <a:lstStyle/>
        <a:p>
          <a:endParaRPr lang="ru-RU"/>
        </a:p>
      </dgm:t>
    </dgm:pt>
    <dgm:pt modelId="{EA709BDA-56A7-4105-8DA6-5A9B9EF19DC5}" type="pres">
      <dgm:prSet presAssocID="{C7B3CFC8-29BE-4E63-9273-26DFFE7D3658}" presName="textNode" presStyleLbl="bgShp" presStyleIdx="2" presStyleCnt="3"/>
      <dgm:spPr/>
      <dgm:t>
        <a:bodyPr/>
        <a:lstStyle/>
        <a:p>
          <a:endParaRPr lang="ru-RU"/>
        </a:p>
      </dgm:t>
    </dgm:pt>
    <dgm:pt modelId="{98E0A58B-CD34-46EF-B7C1-41D5A3F87A75}" type="pres">
      <dgm:prSet presAssocID="{C7B3CFC8-29BE-4E63-9273-26DFFE7D3658}" presName="compChildNode" presStyleCnt="0"/>
      <dgm:spPr/>
      <dgm:t>
        <a:bodyPr/>
        <a:lstStyle/>
        <a:p>
          <a:endParaRPr lang="ru-RU"/>
        </a:p>
      </dgm:t>
    </dgm:pt>
    <dgm:pt modelId="{939B16E8-DEEA-4394-8AAB-5A53C6366F15}" type="pres">
      <dgm:prSet presAssocID="{C7B3CFC8-29BE-4E63-9273-26DFFE7D3658}" presName="theInnerList" presStyleCnt="0"/>
      <dgm:spPr/>
      <dgm:t>
        <a:bodyPr/>
        <a:lstStyle/>
        <a:p>
          <a:endParaRPr lang="ru-RU"/>
        </a:p>
      </dgm:t>
    </dgm:pt>
    <dgm:pt modelId="{E29CFDA9-0A2B-46E7-9094-6FA53CDAB0C8}" type="pres">
      <dgm:prSet presAssocID="{4E64865B-51C0-4EE7-A3E4-34B490B2C50A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755C5-B90F-48F9-950D-E4F81BBB6DD8}" type="pres">
      <dgm:prSet presAssocID="{4E64865B-51C0-4EE7-A3E4-34B490B2C50A}" presName="aSpace2" presStyleCnt="0"/>
      <dgm:spPr/>
      <dgm:t>
        <a:bodyPr/>
        <a:lstStyle/>
        <a:p>
          <a:endParaRPr lang="ru-RU"/>
        </a:p>
      </dgm:t>
    </dgm:pt>
    <dgm:pt modelId="{F8BB3ECF-2B81-4DC7-9067-9C56EF65B30B}" type="pres">
      <dgm:prSet presAssocID="{6D227B83-33D8-4B3F-A9FC-CE900F167861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769A4-69F8-4106-BD66-683BBADEC7A3}" type="pres">
      <dgm:prSet presAssocID="{6D227B83-33D8-4B3F-A9FC-CE900F167861}" presName="aSpace2" presStyleCnt="0"/>
      <dgm:spPr/>
    </dgm:pt>
    <dgm:pt modelId="{E8A03260-4507-49CA-921B-473D0CC28238}" type="pres">
      <dgm:prSet presAssocID="{0F4F0F4D-8081-4C96-B204-342CD951353A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ED3E4-1F36-4B7C-B3FD-1EDC79F9E236}" type="presOf" srcId="{94E08405-914C-4468-B463-88DC91807FBF}" destId="{37BAE6F4-B717-4B95-8A04-EEF2CF0E2BA7}" srcOrd="0" destOrd="0" presId="urn:microsoft.com/office/officeart/2005/8/layout/lProcess2"/>
    <dgm:cxn modelId="{48713F63-5DF2-41E7-98B9-092E5A1D2623}" type="presOf" srcId="{B861FE84-A133-4B8F-857B-EF34042E5AAB}" destId="{EAE56B1A-AE1A-46F6-BFCC-8ED64FE105A1}" srcOrd="0" destOrd="0" presId="urn:microsoft.com/office/officeart/2005/8/layout/lProcess2"/>
    <dgm:cxn modelId="{4D842D89-D64F-4EAF-9535-CFE630DA8099}" type="presOf" srcId="{F19EFEA4-45BA-4D74-8243-9EC80AB800AD}" destId="{ECA19D8D-36F9-479B-80EC-3D610D393731}" srcOrd="1" destOrd="0" presId="urn:microsoft.com/office/officeart/2005/8/layout/lProcess2"/>
    <dgm:cxn modelId="{DDD419C8-3374-4670-8FFD-37C57114A7A2}" type="presOf" srcId="{02FA63FD-156F-4A3B-9A43-A85C82BBF99E}" destId="{4E2B6CE5-B8F1-44FC-8A5D-58A8C507C5AC}" srcOrd="0" destOrd="0" presId="urn:microsoft.com/office/officeart/2005/8/layout/lProcess2"/>
    <dgm:cxn modelId="{675E54D4-F9F2-4997-9544-8C8AD43E80A4}" srcId="{B861FE84-A133-4B8F-857B-EF34042E5AAB}" destId="{B890A0EF-F3AB-4F37-8672-7923529E712D}" srcOrd="2" destOrd="0" parTransId="{F8C553E5-EC93-4ADD-9737-4A5C5B7F4492}" sibTransId="{E18EE94C-5D5A-47EB-A0D1-0484747419EC}"/>
    <dgm:cxn modelId="{04C12507-2C2B-498B-939F-ABD09CF25D34}" srcId="{B861FE84-A133-4B8F-857B-EF34042E5AAB}" destId="{311A0C35-F3BD-40F8-B85A-38D17BAB7233}" srcOrd="0" destOrd="0" parTransId="{659E8223-105E-4D65-982D-C83E842A6903}" sibTransId="{E61654B2-FBD2-46FC-B918-5D72C4288D85}"/>
    <dgm:cxn modelId="{97CBD698-2C1B-4FB8-A569-1460D1A9261E}" srcId="{C7B3CFC8-29BE-4E63-9273-26DFFE7D3658}" destId="{0F4F0F4D-8081-4C96-B204-342CD951353A}" srcOrd="2" destOrd="0" parTransId="{3F7B8BC1-795E-498A-A14B-A09EB97437A0}" sibTransId="{E9803C22-1B80-499D-9CF2-D241B68444D3}"/>
    <dgm:cxn modelId="{764C5E18-6C3E-4699-954D-30F74FEF4F1E}" type="presOf" srcId="{244ACF59-B2DA-4649-887F-00AFA6923DBA}" destId="{209A6F40-FC28-49FD-A277-794E1DA66374}" srcOrd="0" destOrd="0" presId="urn:microsoft.com/office/officeart/2005/8/layout/lProcess2"/>
    <dgm:cxn modelId="{8164DE8F-3297-4AF6-9D02-7FFAAE48703F}" srcId="{B861FE84-A133-4B8F-857B-EF34042E5AAB}" destId="{94E08405-914C-4468-B463-88DC91807FBF}" srcOrd="1" destOrd="0" parTransId="{EDD100FA-FABD-415B-BE1B-BAD6AF96B302}" sibTransId="{69AF9CAD-C460-4087-8F42-314638B4F4B8}"/>
    <dgm:cxn modelId="{BB92133C-3990-4F44-BF2F-81BC3471F8DE}" type="presOf" srcId="{B444F88C-12F7-4FE5-8466-7BF086294BA5}" destId="{61501374-9E27-4532-A33E-F29358CB6DD4}" srcOrd="0" destOrd="0" presId="urn:microsoft.com/office/officeart/2005/8/layout/lProcess2"/>
    <dgm:cxn modelId="{9BEDF45B-B7AF-4D4A-82C3-9BA5ECAE2EEA}" type="presOf" srcId="{4937B89D-8267-4446-A094-F38E15A294C6}" destId="{7CBBF9F0-C447-4AE7-853A-3176033E74EC}" srcOrd="0" destOrd="0" presId="urn:microsoft.com/office/officeart/2005/8/layout/lProcess2"/>
    <dgm:cxn modelId="{8D565374-1F32-4B49-9905-686A4A7EC144}" type="presOf" srcId="{C7B3CFC8-29BE-4E63-9273-26DFFE7D3658}" destId="{EA709BDA-56A7-4105-8DA6-5A9B9EF19DC5}" srcOrd="1" destOrd="0" presId="urn:microsoft.com/office/officeart/2005/8/layout/lProcess2"/>
    <dgm:cxn modelId="{B87EC00F-CB44-42D0-8AE1-D71F92AC47A4}" srcId="{F19EFEA4-45BA-4D74-8243-9EC80AB800AD}" destId="{02FA63FD-156F-4A3B-9A43-A85C82BBF99E}" srcOrd="3" destOrd="0" parTransId="{5D7151F1-FFE6-461B-8F2A-71028A2C6AAE}" sibTransId="{075A1C1F-C02F-421B-BC37-93B209A92A13}"/>
    <dgm:cxn modelId="{F9804070-26D6-4F74-9943-9451B64FE8A1}" type="presOf" srcId="{B890A0EF-F3AB-4F37-8672-7923529E712D}" destId="{7325EE53-DB9A-4C28-AB8B-67A77E903EAD}" srcOrd="0" destOrd="0" presId="urn:microsoft.com/office/officeart/2005/8/layout/lProcess2"/>
    <dgm:cxn modelId="{924003B6-9DCB-4309-964D-02CEDD657247}" srcId="{F19EFEA4-45BA-4D74-8243-9EC80AB800AD}" destId="{244ACF59-B2DA-4649-887F-00AFA6923DBA}" srcOrd="1" destOrd="0" parTransId="{E4D0E165-C251-43A6-B986-C4245E1298C3}" sibTransId="{8BD3BC63-1CFF-4D3D-909F-CF58ECE77988}"/>
    <dgm:cxn modelId="{8A8BB659-F10A-4E30-958D-0055A9C8DBC7}" type="presOf" srcId="{6D227B83-33D8-4B3F-A9FC-CE900F167861}" destId="{F8BB3ECF-2B81-4DC7-9067-9C56EF65B30B}" srcOrd="0" destOrd="0" presId="urn:microsoft.com/office/officeart/2005/8/layout/lProcess2"/>
    <dgm:cxn modelId="{7A472773-CF0D-4A81-A10D-F08F3CA8AADC}" srcId="{C7B3CFC8-29BE-4E63-9273-26DFFE7D3658}" destId="{6D227B83-33D8-4B3F-A9FC-CE900F167861}" srcOrd="1" destOrd="0" parTransId="{8A208018-D74D-4C39-8215-BB3BA5B3BED2}" sibTransId="{A0E0290A-4378-4544-87A4-D95AB0B0723C}"/>
    <dgm:cxn modelId="{CEDE0616-CBEE-4FCF-A1E2-FB3D1E4BCA8E}" srcId="{C7B3CFC8-29BE-4E63-9273-26DFFE7D3658}" destId="{4E64865B-51C0-4EE7-A3E4-34B490B2C50A}" srcOrd="0" destOrd="0" parTransId="{6C1B4516-287E-4064-97CE-0FCA3B518881}" sibTransId="{6B59712D-4BD4-4108-903B-29C35ECC1695}"/>
    <dgm:cxn modelId="{AD1A4374-C2CE-4E90-BDAA-C2F27690BA04}" type="presOf" srcId="{A2611CAF-E63E-400B-AB58-41523E25AFC5}" destId="{DFE22660-0C37-4663-BBC9-7CEC9E58FBD1}" srcOrd="0" destOrd="0" presId="urn:microsoft.com/office/officeart/2005/8/layout/lProcess2"/>
    <dgm:cxn modelId="{0E5DD9F3-4FA8-4C42-820C-A2B0418D3040}" srcId="{B444F88C-12F7-4FE5-8466-7BF086294BA5}" destId="{C7B3CFC8-29BE-4E63-9273-26DFFE7D3658}" srcOrd="2" destOrd="0" parTransId="{2568372D-FB69-4D73-8C11-576CF344F4BD}" sibTransId="{DF22B837-56D3-4F54-9F09-8DEB39398EFC}"/>
    <dgm:cxn modelId="{9A20A787-8894-4562-9DDF-585D166DE9DD}" type="presOf" srcId="{311A0C35-F3BD-40F8-B85A-38D17BAB7233}" destId="{5CF6DDAE-EAE7-44A4-B874-CB9BA8B0E9CA}" srcOrd="0" destOrd="0" presId="urn:microsoft.com/office/officeart/2005/8/layout/lProcess2"/>
    <dgm:cxn modelId="{C3D744CB-7C22-4D2C-B4F9-D9A2B8C548D5}" type="presOf" srcId="{F19EFEA4-45BA-4D74-8243-9EC80AB800AD}" destId="{C27E72A0-7AA7-4647-8680-44272BC7E4F7}" srcOrd="0" destOrd="0" presId="urn:microsoft.com/office/officeart/2005/8/layout/lProcess2"/>
    <dgm:cxn modelId="{6BEE9837-E387-48FF-AFB5-85F5D81A0369}" type="presOf" srcId="{829D614E-97C1-414D-92E4-607691A45C70}" destId="{990BE8A8-0857-458E-B13C-FB2AC4A89505}" srcOrd="0" destOrd="0" presId="urn:microsoft.com/office/officeart/2005/8/layout/lProcess2"/>
    <dgm:cxn modelId="{69A3F587-4689-4AF2-8BA5-D3519380C6FC}" type="presOf" srcId="{B861FE84-A133-4B8F-857B-EF34042E5AAB}" destId="{B2C37DF7-6F95-49FD-AF9D-A01DAEDDC670}" srcOrd="1" destOrd="0" presId="urn:microsoft.com/office/officeart/2005/8/layout/lProcess2"/>
    <dgm:cxn modelId="{F9F3B5A3-2030-4EE7-A449-FA914875A0AC}" type="presOf" srcId="{C7B3CFC8-29BE-4E63-9273-26DFFE7D3658}" destId="{A3055BF9-03E5-470E-AF2B-74458E551689}" srcOrd="0" destOrd="0" presId="urn:microsoft.com/office/officeart/2005/8/layout/lProcess2"/>
    <dgm:cxn modelId="{9B6F9D1E-EB73-49FF-A6E5-CC2909299001}" type="presOf" srcId="{4E64865B-51C0-4EE7-A3E4-34B490B2C50A}" destId="{E29CFDA9-0A2B-46E7-9094-6FA53CDAB0C8}" srcOrd="0" destOrd="0" presId="urn:microsoft.com/office/officeart/2005/8/layout/lProcess2"/>
    <dgm:cxn modelId="{1308CBE5-3E8B-4BE0-910C-F5CE50BA9DEA}" srcId="{B444F88C-12F7-4FE5-8466-7BF086294BA5}" destId="{F19EFEA4-45BA-4D74-8243-9EC80AB800AD}" srcOrd="1" destOrd="0" parTransId="{19B15349-7E04-4BB2-8CEA-9619B1594728}" sibTransId="{AB624069-98EE-400A-9360-C73A09337942}"/>
    <dgm:cxn modelId="{C30FC216-15F8-4D10-8E18-6F87514211A8}" srcId="{B861FE84-A133-4B8F-857B-EF34042E5AAB}" destId="{4937B89D-8267-4446-A094-F38E15A294C6}" srcOrd="3" destOrd="0" parTransId="{C1A5361F-7317-4239-A1AC-8ECE8E50D3A6}" sibTransId="{FBD54E07-09A6-48DE-81A5-92E118240AA7}"/>
    <dgm:cxn modelId="{00D0A313-3AA1-42EB-80F9-8625685BA0C0}" srcId="{B444F88C-12F7-4FE5-8466-7BF086294BA5}" destId="{B861FE84-A133-4B8F-857B-EF34042E5AAB}" srcOrd="0" destOrd="0" parTransId="{60B3A1C2-0290-4339-BC34-633389789CF0}" sibTransId="{0999E42F-70B2-4930-9001-D65B52C8DBB1}"/>
    <dgm:cxn modelId="{36EE2A90-0BB2-4F21-B0C7-E548B33EEDC9}" type="presOf" srcId="{0F4F0F4D-8081-4C96-B204-342CD951353A}" destId="{E8A03260-4507-49CA-921B-473D0CC28238}" srcOrd="0" destOrd="0" presId="urn:microsoft.com/office/officeart/2005/8/layout/lProcess2"/>
    <dgm:cxn modelId="{A7B3F045-5A1B-426D-B08F-5C2FFB368526}" srcId="{F19EFEA4-45BA-4D74-8243-9EC80AB800AD}" destId="{A2611CAF-E63E-400B-AB58-41523E25AFC5}" srcOrd="2" destOrd="0" parTransId="{0990765A-7E54-4E6F-A3F1-C8D45CFE79DF}" sibTransId="{F2E6EF1C-9C2D-45EB-B7D0-6435B42563F9}"/>
    <dgm:cxn modelId="{4F4A6A6A-120D-4B1C-8C68-D616689512FD}" srcId="{F19EFEA4-45BA-4D74-8243-9EC80AB800AD}" destId="{829D614E-97C1-414D-92E4-607691A45C70}" srcOrd="0" destOrd="0" parTransId="{E46F0BB6-1A90-4884-9F63-3C15600EBFED}" sibTransId="{9D224E08-0147-4C93-A4E0-871E48FC1210}"/>
    <dgm:cxn modelId="{F7CF29C1-DBB5-43FB-99F7-6D6B431EC88D}" type="presParOf" srcId="{61501374-9E27-4532-A33E-F29358CB6DD4}" destId="{0CC4579D-5150-4D91-B47A-0650A64EC449}" srcOrd="0" destOrd="0" presId="urn:microsoft.com/office/officeart/2005/8/layout/lProcess2"/>
    <dgm:cxn modelId="{5BD065FA-85DA-4CA5-BE98-1039111C39D9}" type="presParOf" srcId="{0CC4579D-5150-4D91-B47A-0650A64EC449}" destId="{EAE56B1A-AE1A-46F6-BFCC-8ED64FE105A1}" srcOrd="0" destOrd="0" presId="urn:microsoft.com/office/officeart/2005/8/layout/lProcess2"/>
    <dgm:cxn modelId="{D874834B-D139-49AB-A5C6-1B58CBCBC305}" type="presParOf" srcId="{0CC4579D-5150-4D91-B47A-0650A64EC449}" destId="{B2C37DF7-6F95-49FD-AF9D-A01DAEDDC670}" srcOrd="1" destOrd="0" presId="urn:microsoft.com/office/officeart/2005/8/layout/lProcess2"/>
    <dgm:cxn modelId="{0B936EDE-2004-4F97-9E3B-39812DB1716B}" type="presParOf" srcId="{0CC4579D-5150-4D91-B47A-0650A64EC449}" destId="{C5147322-75E8-4E60-B859-A431E4122589}" srcOrd="2" destOrd="0" presId="urn:microsoft.com/office/officeart/2005/8/layout/lProcess2"/>
    <dgm:cxn modelId="{608CB361-4C50-43AE-8855-ECAC5EF31A81}" type="presParOf" srcId="{C5147322-75E8-4E60-B859-A431E4122589}" destId="{A3727557-D383-4402-9D2C-437A92527150}" srcOrd="0" destOrd="0" presId="urn:microsoft.com/office/officeart/2005/8/layout/lProcess2"/>
    <dgm:cxn modelId="{F5CCAD81-E39E-4104-BAFB-BDD02EAC17CE}" type="presParOf" srcId="{A3727557-D383-4402-9D2C-437A92527150}" destId="{5CF6DDAE-EAE7-44A4-B874-CB9BA8B0E9CA}" srcOrd="0" destOrd="0" presId="urn:microsoft.com/office/officeart/2005/8/layout/lProcess2"/>
    <dgm:cxn modelId="{613899F6-4B66-4EEA-9500-FABD1A746267}" type="presParOf" srcId="{A3727557-D383-4402-9D2C-437A92527150}" destId="{E2539DF1-1DA3-40B7-8C28-63D18114C00A}" srcOrd="1" destOrd="0" presId="urn:microsoft.com/office/officeart/2005/8/layout/lProcess2"/>
    <dgm:cxn modelId="{17AD3A76-BD16-4ED2-8342-5B92874B8934}" type="presParOf" srcId="{A3727557-D383-4402-9D2C-437A92527150}" destId="{37BAE6F4-B717-4B95-8A04-EEF2CF0E2BA7}" srcOrd="2" destOrd="0" presId="urn:microsoft.com/office/officeart/2005/8/layout/lProcess2"/>
    <dgm:cxn modelId="{DA51A18A-7C82-469E-B211-D317BBB88E8B}" type="presParOf" srcId="{A3727557-D383-4402-9D2C-437A92527150}" destId="{C6008217-606C-4DDC-B73C-6C7CA8858CAA}" srcOrd="3" destOrd="0" presId="urn:microsoft.com/office/officeart/2005/8/layout/lProcess2"/>
    <dgm:cxn modelId="{0E0EEF35-8983-4679-ACE9-CFEE0DD78E14}" type="presParOf" srcId="{A3727557-D383-4402-9D2C-437A92527150}" destId="{7325EE53-DB9A-4C28-AB8B-67A77E903EAD}" srcOrd="4" destOrd="0" presId="urn:microsoft.com/office/officeart/2005/8/layout/lProcess2"/>
    <dgm:cxn modelId="{FCEED047-7BCF-4039-98B7-8358B1094F8C}" type="presParOf" srcId="{A3727557-D383-4402-9D2C-437A92527150}" destId="{D4C5624A-7636-4B4F-8CB9-30DEC509D338}" srcOrd="5" destOrd="0" presId="urn:microsoft.com/office/officeart/2005/8/layout/lProcess2"/>
    <dgm:cxn modelId="{69E4F3A2-F262-4739-BAD5-71976E819DDD}" type="presParOf" srcId="{A3727557-D383-4402-9D2C-437A92527150}" destId="{7CBBF9F0-C447-4AE7-853A-3176033E74EC}" srcOrd="6" destOrd="0" presId="urn:microsoft.com/office/officeart/2005/8/layout/lProcess2"/>
    <dgm:cxn modelId="{51789414-3E03-47B6-88DE-B7F4D0F71B0E}" type="presParOf" srcId="{61501374-9E27-4532-A33E-F29358CB6DD4}" destId="{FB8FD7AF-4508-4219-84BD-C9A8D9F5F7ED}" srcOrd="1" destOrd="0" presId="urn:microsoft.com/office/officeart/2005/8/layout/lProcess2"/>
    <dgm:cxn modelId="{C5871A97-76B7-44E8-B2CD-55B5D981873E}" type="presParOf" srcId="{61501374-9E27-4532-A33E-F29358CB6DD4}" destId="{5A63F46E-71C9-4FC0-9F59-A6D5125720D9}" srcOrd="2" destOrd="0" presId="urn:microsoft.com/office/officeart/2005/8/layout/lProcess2"/>
    <dgm:cxn modelId="{2ACC3847-444D-44CF-B6DD-15D4FB56147A}" type="presParOf" srcId="{5A63F46E-71C9-4FC0-9F59-A6D5125720D9}" destId="{C27E72A0-7AA7-4647-8680-44272BC7E4F7}" srcOrd="0" destOrd="0" presId="urn:microsoft.com/office/officeart/2005/8/layout/lProcess2"/>
    <dgm:cxn modelId="{40B58462-65FE-4791-808A-F4780059BAE7}" type="presParOf" srcId="{5A63F46E-71C9-4FC0-9F59-A6D5125720D9}" destId="{ECA19D8D-36F9-479B-80EC-3D610D393731}" srcOrd="1" destOrd="0" presId="urn:microsoft.com/office/officeart/2005/8/layout/lProcess2"/>
    <dgm:cxn modelId="{6E0C49AE-7001-491A-87DC-92005FEED37E}" type="presParOf" srcId="{5A63F46E-71C9-4FC0-9F59-A6D5125720D9}" destId="{2CD0E113-3BEA-4354-A9D3-B777F3C65E5F}" srcOrd="2" destOrd="0" presId="urn:microsoft.com/office/officeart/2005/8/layout/lProcess2"/>
    <dgm:cxn modelId="{817EF3C9-932E-498C-AB94-9FEF0E0F416A}" type="presParOf" srcId="{2CD0E113-3BEA-4354-A9D3-B777F3C65E5F}" destId="{E963E997-8034-4301-87C2-6E96B5EAF4A4}" srcOrd="0" destOrd="0" presId="urn:microsoft.com/office/officeart/2005/8/layout/lProcess2"/>
    <dgm:cxn modelId="{3EF042BA-4624-4278-BC6F-5E121DFE8AAE}" type="presParOf" srcId="{E963E997-8034-4301-87C2-6E96B5EAF4A4}" destId="{990BE8A8-0857-458E-B13C-FB2AC4A89505}" srcOrd="0" destOrd="0" presId="urn:microsoft.com/office/officeart/2005/8/layout/lProcess2"/>
    <dgm:cxn modelId="{700CC5D3-5E55-46C1-ACD8-CE2B23B4D4A2}" type="presParOf" srcId="{E963E997-8034-4301-87C2-6E96B5EAF4A4}" destId="{E80ADA41-4EB3-43B4-BDE5-5801B0EDB3F5}" srcOrd="1" destOrd="0" presId="urn:microsoft.com/office/officeart/2005/8/layout/lProcess2"/>
    <dgm:cxn modelId="{C2223CDD-340C-4719-83CF-7730C1D4914C}" type="presParOf" srcId="{E963E997-8034-4301-87C2-6E96B5EAF4A4}" destId="{209A6F40-FC28-49FD-A277-794E1DA66374}" srcOrd="2" destOrd="0" presId="urn:microsoft.com/office/officeart/2005/8/layout/lProcess2"/>
    <dgm:cxn modelId="{20DFD9F6-A3AA-47CA-BA9C-0DE772799FBF}" type="presParOf" srcId="{E963E997-8034-4301-87C2-6E96B5EAF4A4}" destId="{21BF036A-6D85-46D8-BEEC-6DE6D77974B1}" srcOrd="3" destOrd="0" presId="urn:microsoft.com/office/officeart/2005/8/layout/lProcess2"/>
    <dgm:cxn modelId="{F53C796F-C4B2-43A8-8D08-080DF0FA7B9A}" type="presParOf" srcId="{E963E997-8034-4301-87C2-6E96B5EAF4A4}" destId="{DFE22660-0C37-4663-BBC9-7CEC9E58FBD1}" srcOrd="4" destOrd="0" presId="urn:microsoft.com/office/officeart/2005/8/layout/lProcess2"/>
    <dgm:cxn modelId="{DB8D0DEF-8179-4DE6-9402-BF2478692B68}" type="presParOf" srcId="{E963E997-8034-4301-87C2-6E96B5EAF4A4}" destId="{EB4EF083-8193-4311-8AFD-55E83C616A66}" srcOrd="5" destOrd="0" presId="urn:microsoft.com/office/officeart/2005/8/layout/lProcess2"/>
    <dgm:cxn modelId="{41332CFF-07F1-4C56-8325-48BDF7EE54F5}" type="presParOf" srcId="{E963E997-8034-4301-87C2-6E96B5EAF4A4}" destId="{4E2B6CE5-B8F1-44FC-8A5D-58A8C507C5AC}" srcOrd="6" destOrd="0" presId="urn:microsoft.com/office/officeart/2005/8/layout/lProcess2"/>
    <dgm:cxn modelId="{190821A4-E381-4D4E-9E78-501C66563FAB}" type="presParOf" srcId="{61501374-9E27-4532-A33E-F29358CB6DD4}" destId="{306905CB-C98B-49EC-80B2-BE341345A891}" srcOrd="3" destOrd="0" presId="urn:microsoft.com/office/officeart/2005/8/layout/lProcess2"/>
    <dgm:cxn modelId="{6023C83B-87F9-4A1C-BD91-982925657F89}" type="presParOf" srcId="{61501374-9E27-4532-A33E-F29358CB6DD4}" destId="{6AD87F20-7CDF-46E8-A4F3-2B91DE947049}" srcOrd="4" destOrd="0" presId="urn:microsoft.com/office/officeart/2005/8/layout/lProcess2"/>
    <dgm:cxn modelId="{F47994B1-CBE4-42F3-AB4E-031A26B4CF13}" type="presParOf" srcId="{6AD87F20-7CDF-46E8-A4F3-2B91DE947049}" destId="{A3055BF9-03E5-470E-AF2B-74458E551689}" srcOrd="0" destOrd="0" presId="urn:microsoft.com/office/officeart/2005/8/layout/lProcess2"/>
    <dgm:cxn modelId="{B60F9ADF-4434-48D2-9C26-420B1C9463FB}" type="presParOf" srcId="{6AD87F20-7CDF-46E8-A4F3-2B91DE947049}" destId="{EA709BDA-56A7-4105-8DA6-5A9B9EF19DC5}" srcOrd="1" destOrd="0" presId="urn:microsoft.com/office/officeart/2005/8/layout/lProcess2"/>
    <dgm:cxn modelId="{1EF53F4A-9BBA-41AF-B118-DA5F39612A76}" type="presParOf" srcId="{6AD87F20-7CDF-46E8-A4F3-2B91DE947049}" destId="{98E0A58B-CD34-46EF-B7C1-41D5A3F87A75}" srcOrd="2" destOrd="0" presId="urn:microsoft.com/office/officeart/2005/8/layout/lProcess2"/>
    <dgm:cxn modelId="{A1997C1B-4863-4A48-BEBC-A9C840898144}" type="presParOf" srcId="{98E0A58B-CD34-46EF-B7C1-41D5A3F87A75}" destId="{939B16E8-DEEA-4394-8AAB-5A53C6366F15}" srcOrd="0" destOrd="0" presId="urn:microsoft.com/office/officeart/2005/8/layout/lProcess2"/>
    <dgm:cxn modelId="{D50C74B9-A374-4BCE-98A4-669755FE483D}" type="presParOf" srcId="{939B16E8-DEEA-4394-8AAB-5A53C6366F15}" destId="{E29CFDA9-0A2B-46E7-9094-6FA53CDAB0C8}" srcOrd="0" destOrd="0" presId="urn:microsoft.com/office/officeart/2005/8/layout/lProcess2"/>
    <dgm:cxn modelId="{8FBC3FDC-5DC0-4531-A79D-502BA0EC9E73}" type="presParOf" srcId="{939B16E8-DEEA-4394-8AAB-5A53C6366F15}" destId="{DDE755C5-B90F-48F9-950D-E4F81BBB6DD8}" srcOrd="1" destOrd="0" presId="urn:microsoft.com/office/officeart/2005/8/layout/lProcess2"/>
    <dgm:cxn modelId="{4AF94900-03F5-4D4C-933D-341D6571746F}" type="presParOf" srcId="{939B16E8-DEEA-4394-8AAB-5A53C6366F15}" destId="{F8BB3ECF-2B81-4DC7-9067-9C56EF65B30B}" srcOrd="2" destOrd="0" presId="urn:microsoft.com/office/officeart/2005/8/layout/lProcess2"/>
    <dgm:cxn modelId="{BF6D53ED-5863-4E75-8D5F-BE95D10F447C}" type="presParOf" srcId="{939B16E8-DEEA-4394-8AAB-5A53C6366F15}" destId="{9FB769A4-69F8-4106-BD66-683BBADEC7A3}" srcOrd="3" destOrd="0" presId="urn:microsoft.com/office/officeart/2005/8/layout/lProcess2"/>
    <dgm:cxn modelId="{937C091C-EA6A-4D23-A317-232AA04CAD45}" type="presParOf" srcId="{939B16E8-DEEA-4394-8AAB-5A53C6366F15}" destId="{E8A03260-4507-49CA-921B-473D0CC2823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E12A4-B863-4677-AC03-E26AA3E03B37}">
      <dsp:nvSpPr>
        <dsp:cNvPr id="0" name=""/>
        <dsp:cNvSpPr/>
      </dsp:nvSpPr>
      <dsp:spPr>
        <a:xfrm rot="10800000">
          <a:off x="2077611" y="2565"/>
          <a:ext cx="7182305" cy="10741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666" tIns="83820" rIns="156464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/>
            <a:t>1. Методическая подготовка педагогических кадров </a:t>
          </a:r>
          <a:endParaRPr lang="ru-RU" sz="2200" kern="1200" dirty="0" smtClean="0"/>
        </a:p>
      </dsp:txBody>
      <dsp:txXfrm rot="10800000">
        <a:off x="2346146" y="2565"/>
        <a:ext cx="6913770" cy="1074139"/>
      </dsp:txXfrm>
    </dsp:sp>
    <dsp:sp modelId="{9F4D104F-C163-4EC0-B2DC-4BF88B4BBA43}">
      <dsp:nvSpPr>
        <dsp:cNvPr id="0" name=""/>
        <dsp:cNvSpPr/>
      </dsp:nvSpPr>
      <dsp:spPr>
        <a:xfrm>
          <a:off x="1540542" y="2565"/>
          <a:ext cx="1074139" cy="10741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10742-0308-41BA-8D8B-3778A72EDB9B}">
      <dsp:nvSpPr>
        <dsp:cNvPr id="0" name=""/>
        <dsp:cNvSpPr/>
      </dsp:nvSpPr>
      <dsp:spPr>
        <a:xfrm rot="10800000">
          <a:off x="2077611" y="1397343"/>
          <a:ext cx="7182305" cy="10741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66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2. </a:t>
          </a:r>
          <a:r>
            <a:rPr lang="ru-RU" sz="2200" b="1" kern="1200" dirty="0" smtClean="0"/>
            <a:t>Проведение профильных лагерей для детей с участием наставников.</a:t>
          </a:r>
          <a:endParaRPr lang="ru-RU" sz="2200" kern="1200" dirty="0"/>
        </a:p>
      </dsp:txBody>
      <dsp:txXfrm rot="10800000">
        <a:off x="2346146" y="1397343"/>
        <a:ext cx="6913770" cy="1074139"/>
      </dsp:txXfrm>
    </dsp:sp>
    <dsp:sp modelId="{1AD70572-8E6A-46DA-8064-EB1B5C295044}">
      <dsp:nvSpPr>
        <dsp:cNvPr id="0" name=""/>
        <dsp:cNvSpPr/>
      </dsp:nvSpPr>
      <dsp:spPr>
        <a:xfrm>
          <a:off x="1540542" y="1397343"/>
          <a:ext cx="1074139" cy="1074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2CB4-444C-46DD-A8A2-02227F1246AC}">
      <dsp:nvSpPr>
        <dsp:cNvPr id="0" name=""/>
        <dsp:cNvSpPr/>
      </dsp:nvSpPr>
      <dsp:spPr>
        <a:xfrm rot="10800000">
          <a:off x="2077611" y="2792121"/>
          <a:ext cx="7182305" cy="10741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666" tIns="83820" rIns="156464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/>
            <a:t>3. Модернизация материальной базы учреждений</a:t>
          </a:r>
          <a:endParaRPr lang="ru-RU" sz="2200" kern="1200" dirty="0"/>
        </a:p>
      </dsp:txBody>
      <dsp:txXfrm rot="10800000">
        <a:off x="2346146" y="2792121"/>
        <a:ext cx="6913770" cy="1074139"/>
      </dsp:txXfrm>
    </dsp:sp>
    <dsp:sp modelId="{D22206C3-6399-4B0E-B659-76C5B4714A21}">
      <dsp:nvSpPr>
        <dsp:cNvPr id="0" name=""/>
        <dsp:cNvSpPr/>
      </dsp:nvSpPr>
      <dsp:spPr>
        <a:xfrm>
          <a:off x="1540542" y="2792121"/>
          <a:ext cx="1074139" cy="10741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350DE-D0D7-496B-BE99-C31BAF1605C6}">
      <dsp:nvSpPr>
        <dsp:cNvPr id="0" name=""/>
        <dsp:cNvSpPr/>
      </dsp:nvSpPr>
      <dsp:spPr>
        <a:xfrm rot="10800000">
          <a:off x="2077611" y="4186899"/>
          <a:ext cx="7182305" cy="10741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66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4. </a:t>
          </a:r>
          <a:r>
            <a:rPr lang="ru-RU" sz="2200" b="1" kern="1200" dirty="0" smtClean="0"/>
            <a:t>Выездные мастер-классы и </a:t>
          </a:r>
          <a:r>
            <a:rPr lang="ru-RU" sz="2200" b="1" kern="1200" dirty="0" err="1" smtClean="0"/>
            <a:t>интенсивы</a:t>
          </a:r>
          <a:r>
            <a:rPr lang="ru-RU" sz="2200" b="1" kern="1200" dirty="0" smtClean="0"/>
            <a:t> по проектной деятельности для педагогов.</a:t>
          </a:r>
          <a:endParaRPr lang="ru-RU" sz="2200" b="1" kern="1200" dirty="0">
            <a:latin typeface="Calibri" pitchFamily="34" charset="0"/>
          </a:endParaRPr>
        </a:p>
      </dsp:txBody>
      <dsp:txXfrm rot="10800000">
        <a:off x="2346146" y="4186899"/>
        <a:ext cx="6913770" cy="1074139"/>
      </dsp:txXfrm>
    </dsp:sp>
    <dsp:sp modelId="{30C2E0A7-5E50-44D9-AD64-FDEA0B9451C9}">
      <dsp:nvSpPr>
        <dsp:cNvPr id="0" name=""/>
        <dsp:cNvSpPr/>
      </dsp:nvSpPr>
      <dsp:spPr>
        <a:xfrm>
          <a:off x="1540542" y="4186899"/>
          <a:ext cx="1074139" cy="10741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6B1A-AE1A-46F6-BFCC-8ED64FE105A1}">
      <dsp:nvSpPr>
        <dsp:cNvPr id="0" name=""/>
        <dsp:cNvSpPr/>
      </dsp:nvSpPr>
      <dsp:spPr>
        <a:xfrm>
          <a:off x="1271" y="0"/>
          <a:ext cx="3306609" cy="41900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charset="0"/>
            </a:rPr>
            <a:t>Летний отдых</a:t>
          </a:r>
          <a:endParaRPr lang="ru-RU" sz="3200" kern="1200" dirty="0"/>
        </a:p>
      </dsp:txBody>
      <dsp:txXfrm>
        <a:off x="1271" y="0"/>
        <a:ext cx="3306609" cy="1257026"/>
      </dsp:txXfrm>
    </dsp:sp>
    <dsp:sp modelId="{5CF6DDAE-EAE7-44A4-B874-CB9BA8B0E9CA}">
      <dsp:nvSpPr>
        <dsp:cNvPr id="0" name=""/>
        <dsp:cNvSpPr/>
      </dsp:nvSpPr>
      <dsp:spPr>
        <a:xfrm>
          <a:off x="331932" y="1257128"/>
          <a:ext cx="2645287" cy="610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Проведение профильных лагерей:</a:t>
          </a:r>
          <a:endParaRPr lang="ru-RU" sz="1300" kern="1200" dirty="0"/>
        </a:p>
      </dsp:txBody>
      <dsp:txXfrm>
        <a:off x="349810" y="1275006"/>
        <a:ext cx="2609531" cy="574650"/>
      </dsp:txXfrm>
    </dsp:sp>
    <dsp:sp modelId="{37BAE6F4-B717-4B95-8A04-EEF2CF0E2BA7}">
      <dsp:nvSpPr>
        <dsp:cNvPr id="0" name=""/>
        <dsp:cNvSpPr/>
      </dsp:nvSpPr>
      <dsp:spPr>
        <a:xfrm>
          <a:off x="331932" y="1961443"/>
          <a:ext cx="2645287" cy="610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 лагерь</a:t>
          </a:r>
        </a:p>
      </dsp:txBody>
      <dsp:txXfrm>
        <a:off x="349810" y="1979321"/>
        <a:ext cx="2609531" cy="574650"/>
      </dsp:txXfrm>
    </dsp:sp>
    <dsp:sp modelId="{7325EE53-DB9A-4C28-AB8B-67A77E903EAD}">
      <dsp:nvSpPr>
        <dsp:cNvPr id="0" name=""/>
        <dsp:cNvSpPr/>
      </dsp:nvSpPr>
      <dsp:spPr>
        <a:xfrm>
          <a:off x="331932" y="2665758"/>
          <a:ext cx="2645287" cy="610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90 детей</a:t>
          </a:r>
          <a:endParaRPr lang="ru-RU" sz="1300" kern="1200" dirty="0" smtClean="0"/>
        </a:p>
      </dsp:txBody>
      <dsp:txXfrm>
        <a:off x="349810" y="2683636"/>
        <a:ext cx="2609531" cy="574650"/>
      </dsp:txXfrm>
    </dsp:sp>
    <dsp:sp modelId="{7CBBF9F0-C447-4AE7-853A-3176033E74EC}">
      <dsp:nvSpPr>
        <dsp:cNvPr id="0" name=""/>
        <dsp:cNvSpPr/>
      </dsp:nvSpPr>
      <dsp:spPr>
        <a:xfrm>
          <a:off x="331932" y="3370073"/>
          <a:ext cx="2645287" cy="610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15 педагогов</a:t>
          </a:r>
          <a:endParaRPr lang="ru-RU" sz="1300" b="1" kern="1200" dirty="0" smtClean="0"/>
        </a:p>
      </dsp:txBody>
      <dsp:txXfrm>
        <a:off x="349810" y="3387951"/>
        <a:ext cx="2609531" cy="574650"/>
      </dsp:txXfrm>
    </dsp:sp>
    <dsp:sp modelId="{C27E72A0-7AA7-4647-8680-44272BC7E4F7}">
      <dsp:nvSpPr>
        <dsp:cNvPr id="0" name=""/>
        <dsp:cNvSpPr/>
      </dsp:nvSpPr>
      <dsp:spPr>
        <a:xfrm>
          <a:off x="3555876" y="0"/>
          <a:ext cx="3306609" cy="41900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charset="0"/>
            </a:rPr>
            <a:t>Модернизация</a:t>
          </a:r>
          <a:endParaRPr lang="ru-RU" sz="3200" kern="1200" dirty="0"/>
        </a:p>
      </dsp:txBody>
      <dsp:txXfrm>
        <a:off x="3555876" y="0"/>
        <a:ext cx="3306609" cy="1257026"/>
      </dsp:txXfrm>
    </dsp:sp>
    <dsp:sp modelId="{990BE8A8-0857-458E-B13C-FB2AC4A89505}">
      <dsp:nvSpPr>
        <dsp:cNvPr id="0" name=""/>
        <dsp:cNvSpPr/>
      </dsp:nvSpPr>
      <dsp:spPr>
        <a:xfrm>
          <a:off x="3886537" y="1257128"/>
          <a:ext cx="2645287" cy="610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 </a:t>
          </a:r>
          <a:r>
            <a:rPr lang="ru-RU" sz="1300" kern="1200" dirty="0" smtClean="0"/>
            <a:t>муниципальных района </a:t>
          </a:r>
          <a:endParaRPr lang="ru-RU" sz="1300" kern="1200" dirty="0"/>
        </a:p>
      </dsp:txBody>
      <dsp:txXfrm>
        <a:off x="3904415" y="1275006"/>
        <a:ext cx="2609531" cy="574650"/>
      </dsp:txXfrm>
    </dsp:sp>
    <dsp:sp modelId="{209A6F40-FC28-49FD-A277-794E1DA66374}">
      <dsp:nvSpPr>
        <dsp:cNvPr id="0" name=""/>
        <dsp:cNvSpPr/>
      </dsp:nvSpPr>
      <dsp:spPr>
        <a:xfrm>
          <a:off x="3886537" y="1961443"/>
          <a:ext cx="2645287" cy="610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 </a:t>
          </a:r>
          <a:r>
            <a:rPr lang="ru-RU" sz="1300" kern="1200" dirty="0" smtClean="0"/>
            <a:t>школ</a:t>
          </a:r>
          <a:endParaRPr lang="ru-RU" sz="1300" kern="1200" dirty="0"/>
        </a:p>
      </dsp:txBody>
      <dsp:txXfrm>
        <a:off x="3904415" y="1979321"/>
        <a:ext cx="2609531" cy="574650"/>
      </dsp:txXfrm>
    </dsp:sp>
    <dsp:sp modelId="{DFE22660-0C37-4663-BBC9-7CEC9E58FBD1}">
      <dsp:nvSpPr>
        <dsp:cNvPr id="0" name=""/>
        <dsp:cNvSpPr/>
      </dsp:nvSpPr>
      <dsp:spPr>
        <a:xfrm>
          <a:off x="3886537" y="2665758"/>
          <a:ext cx="2645287" cy="610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 центра дополнительного образования</a:t>
          </a:r>
          <a:endParaRPr lang="ru-RU" sz="1300" kern="1200" dirty="0"/>
        </a:p>
      </dsp:txBody>
      <dsp:txXfrm>
        <a:off x="3904415" y="2683636"/>
        <a:ext cx="2609531" cy="574650"/>
      </dsp:txXfrm>
    </dsp:sp>
    <dsp:sp modelId="{4E2B6CE5-B8F1-44FC-8A5D-58A8C507C5AC}">
      <dsp:nvSpPr>
        <dsp:cNvPr id="0" name=""/>
        <dsp:cNvSpPr/>
      </dsp:nvSpPr>
      <dsp:spPr>
        <a:xfrm>
          <a:off x="3886537" y="3358018"/>
          <a:ext cx="2645287" cy="610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Кванториум</a:t>
          </a:r>
          <a:endParaRPr lang="ru-RU" sz="1300" kern="1200" dirty="0"/>
        </a:p>
      </dsp:txBody>
      <dsp:txXfrm>
        <a:off x="3904415" y="3375896"/>
        <a:ext cx="2609531" cy="574650"/>
      </dsp:txXfrm>
    </dsp:sp>
    <dsp:sp modelId="{A3055BF9-03E5-470E-AF2B-74458E551689}">
      <dsp:nvSpPr>
        <dsp:cNvPr id="0" name=""/>
        <dsp:cNvSpPr/>
      </dsp:nvSpPr>
      <dsp:spPr>
        <a:xfrm>
          <a:off x="7110481" y="0"/>
          <a:ext cx="3306609" cy="41900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pitchFamily="34" charset="0"/>
              <a:cs typeface="Arial" pitchFamily="34" charset="0"/>
            </a:rPr>
            <a:t>Методический уровень</a:t>
          </a:r>
          <a:endParaRPr lang="ru-RU" sz="3200" kern="1200" dirty="0"/>
        </a:p>
      </dsp:txBody>
      <dsp:txXfrm>
        <a:off x="7110481" y="0"/>
        <a:ext cx="3306609" cy="1257026"/>
      </dsp:txXfrm>
    </dsp:sp>
    <dsp:sp modelId="{E29CFDA9-0A2B-46E7-9094-6FA53CDAB0C8}">
      <dsp:nvSpPr>
        <dsp:cNvPr id="0" name=""/>
        <dsp:cNvSpPr/>
      </dsp:nvSpPr>
      <dsp:spPr>
        <a:xfrm>
          <a:off x="7441142" y="1257384"/>
          <a:ext cx="2645287" cy="823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Повышение квалификации 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30 </a:t>
          </a:r>
          <a:r>
            <a:rPr lang="ru-RU" sz="1300" b="1" kern="1200" dirty="0" smtClean="0"/>
            <a:t>педагогов </a:t>
          </a:r>
        </a:p>
      </dsp:txBody>
      <dsp:txXfrm>
        <a:off x="7465252" y="1281494"/>
        <a:ext cx="2597067" cy="774964"/>
      </dsp:txXfrm>
    </dsp:sp>
    <dsp:sp modelId="{F8BB3ECF-2B81-4DC7-9067-9C56EF65B30B}">
      <dsp:nvSpPr>
        <dsp:cNvPr id="0" name=""/>
        <dsp:cNvSpPr/>
      </dsp:nvSpPr>
      <dsp:spPr>
        <a:xfrm>
          <a:off x="7441142" y="2207212"/>
          <a:ext cx="2645287" cy="8231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Тема – 3д-технологии (печать, сканирование, моделирование, мультипликация)</a:t>
          </a:r>
          <a:endParaRPr lang="ru-RU" sz="1300" kern="1200" dirty="0"/>
        </a:p>
      </dsp:txBody>
      <dsp:txXfrm>
        <a:off x="7465252" y="2231322"/>
        <a:ext cx="2597067" cy="774964"/>
      </dsp:txXfrm>
    </dsp:sp>
    <dsp:sp modelId="{E8A03260-4507-49CA-921B-473D0CC28238}">
      <dsp:nvSpPr>
        <dsp:cNvPr id="0" name=""/>
        <dsp:cNvSpPr/>
      </dsp:nvSpPr>
      <dsp:spPr>
        <a:xfrm>
          <a:off x="7441142" y="3157040"/>
          <a:ext cx="2645287" cy="823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Модельный урок Технологии</a:t>
          </a:r>
          <a:endParaRPr lang="ru-RU" sz="1300" kern="1200" dirty="0"/>
        </a:p>
      </dsp:txBody>
      <dsp:txXfrm>
        <a:off x="7465252" y="3181150"/>
        <a:ext cx="2597067" cy="774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0364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2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20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00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09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0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963083" y="290671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93368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766734" y="273051"/>
            <a:ext cx="6815668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389718" y="4800602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389718" y="5367340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37601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hyperlink" Target="https://vk.com/kvantorium3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kvantorium36/" TargetMode="External"/><Relationship Id="rId5" Type="http://schemas.openxmlformats.org/officeDocument/2006/relationships/hyperlink" Target="mailto:octtuvrn@mail.ru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558265"/>
            <a:ext cx="12192000" cy="7416265"/>
            <a:chOff x="0" y="728907"/>
            <a:chExt cx="9144000" cy="6465290"/>
          </a:xfrm>
        </p:grpSpPr>
        <p:pic>
          <p:nvPicPr>
            <p:cNvPr id="84" name="Shape 84" descr="H:\Кванториум\ПРЕЗЕНТАЦИИ\17-03-05 преза профильные смены\img\shutterstock_379755748 [Converted]-01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728907"/>
              <a:ext cx="9144000" cy="6465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Shape 86" descr="H:\Кванториум\фото\13590475_1095302053869807_4063641405052603037_n.jp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226" y="5123294"/>
              <a:ext cx="1036320" cy="1041258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7" name="Shape 87" descr="H:\Кванториум\фото\56be7bcbc948f.jpg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1887" y="5515961"/>
              <a:ext cx="587684" cy="575104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8" name="Shape 88" descr="H:\Кванториум\фото\image.png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9180" y="5041065"/>
              <a:ext cx="482521" cy="505273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9" name="Shape 89" descr="H:\Кванториум\фото\rep032-6.jpe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9791" y="5403425"/>
              <a:ext cx="500062" cy="480997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90" name="Shape 90" descr="H:\Кванториум\16-12-06 Буклет\img\IMG_3218.jp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5257" y="5515961"/>
              <a:ext cx="457966" cy="427639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91" name="Shape 91" descr="H:\Кванториум\16-12-06 Буклет\img\IMG_3754.jp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6026" y="5403425"/>
              <a:ext cx="333677" cy="34015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G:\Бабенкова\Кванториум\Лого_кванториум\Логотип-Кванториум-цветной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41" y="303378"/>
            <a:ext cx="3230159" cy="26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626500" y="960582"/>
            <a:ext cx="6463900" cy="25656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solidFill>
                  <a:schemeClr val="bg2"/>
                </a:solidFill>
              </a:rPr>
              <a:t>Региональный образовательных проект Индустриальная </a:t>
            </a:r>
            <a:r>
              <a:rPr lang="ru-RU" b="1" dirty="0" smtClean="0">
                <a:solidFill>
                  <a:schemeClr val="bg2"/>
                </a:solidFill>
              </a:rPr>
              <a:t>школа</a:t>
            </a:r>
            <a:endParaRPr lang="en-US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5422" y="3408219"/>
            <a:ext cx="12136577" cy="3449782"/>
            <a:chOff x="55422" y="3408219"/>
            <a:chExt cx="12136577" cy="3449782"/>
          </a:xfrm>
        </p:grpSpPr>
        <p:pic>
          <p:nvPicPr>
            <p:cNvPr id="7" name="Shape 112" descr="H:\Кванториум\ПРЕЗЕНТАЦИИ\17-03-05 преза профильные смены\img\shutterstock_379755748 [Converted]-01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22" y="3408219"/>
              <a:ext cx="12136577" cy="3449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" descr="G:\Бабенкова\Кванториум\Лого_кванториум\Логотип-Кванториум-цветной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51" y="5722337"/>
              <a:ext cx="873332" cy="71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Shape 114"/>
          <p:cNvSpPr txBox="1"/>
          <p:nvPr/>
        </p:nvSpPr>
        <p:spPr>
          <a:xfrm>
            <a:off x="5702301" y="6630072"/>
            <a:ext cx="990599" cy="2279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B0F0"/>
              </a:buClr>
              <a:buSzPct val="25000"/>
            </a:pPr>
            <a:endParaRPr lang="ru-RU" dirty="0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52" y="1675049"/>
            <a:ext cx="8947414" cy="4747607"/>
          </a:xfrm>
          <a:prstGeom prst="rect">
            <a:avLst/>
          </a:prstGeom>
        </p:spPr>
      </p:pic>
      <p:sp>
        <p:nvSpPr>
          <p:cNvPr id="9" name="Shape 113"/>
          <p:cNvSpPr txBox="1">
            <a:spLocks noGrp="1"/>
          </p:cNvSpPr>
          <p:nvPr>
            <p:ph type="ctrTitle"/>
          </p:nvPr>
        </p:nvSpPr>
        <p:spPr>
          <a:xfrm>
            <a:off x="591127" y="317135"/>
            <a:ext cx="10963564" cy="3938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обучения научно-техническим </a:t>
            </a:r>
            <a:r>
              <a:rPr lang="ru-RU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компетенциям</a:t>
            </a:r>
            <a: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skills</a:t>
            </a:r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046" y="1432594"/>
            <a:ext cx="4218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Цель: повышение интереса молодежи к инженерному образованию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702301" y="6630072"/>
            <a:ext cx="990599" cy="2279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B0F0"/>
              </a:buClr>
              <a:buSzPct val="25000"/>
            </a:pPr>
            <a:endParaRPr lang="ru-RU" dirty="0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5422" y="3408219"/>
            <a:ext cx="12136577" cy="3449782"/>
            <a:chOff x="55422" y="3408219"/>
            <a:chExt cx="12136577" cy="3449782"/>
          </a:xfrm>
        </p:grpSpPr>
        <p:pic>
          <p:nvPicPr>
            <p:cNvPr id="112" name="Shape 112" descr="H:\Кванториум\ПРЕЗЕНТАЦИИ\17-03-05 преза профильные смены\img\shutterstock_379755748 [Converted]-01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22" y="3408219"/>
              <a:ext cx="12136577" cy="3449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 descr="G:\Бабенкова\Кванториум\Лого_кванториум\Логотип-Кванториум-цветной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51" y="5722337"/>
              <a:ext cx="873332" cy="71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36"/>
          <p:cNvSpPr>
            <a:spLocks noChangeArrowheads="1"/>
          </p:cNvSpPr>
          <p:nvPr/>
        </p:nvSpPr>
        <p:spPr bwMode="auto">
          <a:xfrm>
            <a:off x="323850" y="3933825"/>
            <a:ext cx="2873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B0F0"/>
              </a:buClr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00B0F0"/>
              </a:buClr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00B0F0"/>
              </a:buClr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00B0F0"/>
              </a:buClr>
              <a:defRPr/>
            </a:pPr>
            <a:endParaRPr lang="ru-RU" sz="16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125" y="1052513"/>
            <a:ext cx="2555875" cy="580548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722" y="2670065"/>
            <a:ext cx="1892364" cy="185496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" name="Shape 113"/>
          <p:cNvSpPr txBox="1">
            <a:spLocks/>
          </p:cNvSpPr>
          <p:nvPr/>
        </p:nvSpPr>
        <p:spPr>
          <a:xfrm>
            <a:off x="692722" y="289426"/>
            <a:ext cx="10963564" cy="3938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</a:t>
            </a:r>
            <a:r>
              <a:rPr lang="ru-RU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2018-19 годы</a:t>
            </a:r>
            <a:endParaRPr lang="ru-RU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951036575"/>
              </p:ext>
            </p:extLst>
          </p:nvPr>
        </p:nvGraphicFramePr>
        <p:xfrm>
          <a:off x="1524968" y="1013606"/>
          <a:ext cx="10800460" cy="52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909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702301" y="6630072"/>
            <a:ext cx="990599" cy="2279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B0F0"/>
              </a:buClr>
              <a:buSzPct val="25000"/>
            </a:pPr>
            <a:endParaRPr lang="ru-RU" dirty="0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5422" y="3408219"/>
            <a:ext cx="12136577" cy="3449782"/>
            <a:chOff x="55422" y="3408219"/>
            <a:chExt cx="12136577" cy="3449782"/>
          </a:xfrm>
        </p:grpSpPr>
        <p:pic>
          <p:nvPicPr>
            <p:cNvPr id="112" name="Shape 112" descr="H:\Кванториум\ПРЕЗЕНТАЦИИ\17-03-05 преза профильные смены\img\shutterstock_379755748 [Converted]-01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22" y="3408219"/>
              <a:ext cx="12136577" cy="3449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 descr="G:\Бабенкова\Кванториум\Лого_кванториум\Логотип-Кванториум-цветной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51" y="5722337"/>
              <a:ext cx="873332" cy="71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 descr="rv36_log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619" y="2825022"/>
            <a:ext cx="1369819" cy="801390"/>
          </a:xfrm>
          <a:prstGeom prst="round2DiagRect">
            <a:avLst>
              <a:gd name="adj1" fmla="val 16667"/>
              <a:gd name="adj2" fmla="val 26583"/>
            </a:avLst>
          </a:prstGeom>
          <a:ln w="63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999306"/>
              </p:ext>
            </p:extLst>
          </p:nvPr>
        </p:nvGraphicFramePr>
        <p:xfrm>
          <a:off x="1672037" y="1499511"/>
          <a:ext cx="10418363" cy="419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Shape 113"/>
          <p:cNvSpPr txBox="1">
            <a:spLocks/>
          </p:cNvSpPr>
          <p:nvPr/>
        </p:nvSpPr>
        <p:spPr>
          <a:xfrm>
            <a:off x="692722" y="289426"/>
            <a:ext cx="10963564" cy="3938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 sz="32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мероприятий по развитию проекта  на 2018-19 годы</a:t>
            </a:r>
            <a:endParaRPr lang="ru-RU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5422" y="3408219"/>
            <a:ext cx="12136577" cy="3449782"/>
            <a:chOff x="55422" y="3408219"/>
            <a:chExt cx="12136577" cy="3449782"/>
          </a:xfrm>
        </p:grpSpPr>
        <p:pic>
          <p:nvPicPr>
            <p:cNvPr id="12" name="Shape 112" descr="H:\Кванториум\ПРЕЗЕНТАЦИИ\17-03-05 преза профильные смены\img\shutterstock_379755748 [Converted]-01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22" y="3408219"/>
              <a:ext cx="12136577" cy="3449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G:\Бабенкова\Кванториум\Лого_кванториум\Логотип-Кванториум-цветной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51" y="5722337"/>
              <a:ext cx="873332" cy="71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Shape 114"/>
          <p:cNvSpPr txBox="1"/>
          <p:nvPr/>
        </p:nvSpPr>
        <p:spPr>
          <a:xfrm>
            <a:off x="5702301" y="6630072"/>
            <a:ext cx="990599" cy="2279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00B0F0"/>
              </a:buClr>
              <a:buSzPct val="25000"/>
            </a:pPr>
            <a:endParaRPr lang="ru-RU" dirty="0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6585" y="623281"/>
            <a:ext cx="792202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Илья Андреевич </a:t>
            </a:r>
            <a:r>
              <a:rPr lang="ru-RU" sz="6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Коржик</a:t>
            </a:r>
          </a:p>
          <a:p>
            <a:pPr algn="ctr"/>
            <a:endParaRPr lang="ru-RU" sz="11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</a:t>
            </a:r>
            <a:r>
              <a:rPr lang="ru-RU" sz="6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внимание</a:t>
            </a:r>
            <a:r>
              <a:rPr lang="ru-RU" sz="6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1190" y="3717527"/>
            <a:ext cx="35162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ГБУ ДО ВО «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ЦИКДиМ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«Кванториум»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Адреса: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ул. Щорса, 164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ул. Березовая Роща, 54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пр. Труда, 65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octtuvrn@mail.ru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962135" y="4112603"/>
            <a:ext cx="3516284" cy="1384995"/>
            <a:chOff x="821561" y="3885525"/>
            <a:chExt cx="3516284" cy="1384995"/>
          </a:xfrm>
        </p:grpSpPr>
        <p:sp>
          <p:nvSpPr>
            <p:cNvPr id="15" name="TextBox 14"/>
            <p:cNvSpPr txBox="1"/>
            <p:nvPr/>
          </p:nvSpPr>
          <p:spPr>
            <a:xfrm>
              <a:off x="821561" y="3885525"/>
              <a:ext cx="35162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dirty="0"/>
            </a:p>
            <a:p>
              <a:pPr indent="623888" algn="r">
                <a:tabLst>
                  <a:tab pos="538163" algn="l"/>
                </a:tabLst>
              </a:pPr>
              <a:endParaRPr lang="ru-RU" dirty="0">
                <a:hlinkClick r:id="rId6"/>
              </a:endParaRPr>
            </a:p>
            <a:p>
              <a:pPr indent="623888" algn="r">
                <a:tabLst>
                  <a:tab pos="538163" algn="l"/>
                </a:tabLst>
              </a:pPr>
              <a:endParaRPr lang="ru-RU" dirty="0">
                <a:hlinkClick r:id="rId6"/>
              </a:endParaRPr>
            </a:p>
            <a:p>
              <a:pPr indent="623888" algn="r">
                <a:tabLst>
                  <a:tab pos="538163" algn="l"/>
                </a:tabLst>
              </a:pPr>
              <a:endParaRPr lang="ru-RU" dirty="0">
                <a:hlinkClick r:id="rId6"/>
              </a:endParaRPr>
            </a:p>
            <a:p>
              <a:pPr indent="623888" algn="r">
                <a:tabLst>
                  <a:tab pos="538163" algn="l"/>
                </a:tabLst>
              </a:pPr>
              <a:endParaRPr lang="ru-RU" dirty="0">
                <a:hlinkClick r:id="rId6"/>
              </a:endParaRPr>
            </a:p>
            <a:p>
              <a:pPr indent="623888" algn="r">
                <a:tabLst>
                  <a:tab pos="538163" algn="l"/>
                  <a:tab pos="1793875" algn="l"/>
                  <a:tab pos="2154238" algn="l"/>
                </a:tabLst>
              </a:pPr>
              <a:r>
                <a:rPr lang="en-US" dirty="0">
                  <a:hlinkClick r:id="rId6"/>
                </a:rPr>
                <a:t>/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hlinkClick r:id="rId7"/>
                </a:rPr>
                <a:t>kvantorium36</a:t>
              </a:r>
              <a:r>
                <a:rPr lang="ru-RU" dirty="0"/>
                <a:t> </a:t>
              </a:r>
            </a:p>
          </p:txBody>
        </p:sp>
        <p:pic>
          <p:nvPicPr>
            <p:cNvPr id="16" name="Picture 8" descr="https://avatanplus.com/files/resources/original/57d3d0a9e386c157136717c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440" y="4929085"/>
              <a:ext cx="332780" cy="33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://clipart-library.com/images/di45nGk5T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0" r="21809"/>
            <a:stretch/>
          </p:blipFill>
          <p:spPr bwMode="auto">
            <a:xfrm>
              <a:off x="2631044" y="4925782"/>
              <a:ext cx="332779" cy="33021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07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16429</TotalTime>
  <Words>146</Words>
  <Application>Microsoft Office PowerPoint</Application>
  <PresentationFormat>Широкоэкранный</PresentationFormat>
  <Paragraphs>41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Тема Office</vt:lpstr>
      <vt:lpstr>Региональный образовательных проект Индустриальная школа</vt:lpstr>
      <vt:lpstr>Направления обучения научно-техническим компетенциям                                      (hard skills)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</dc:title>
  <dc:creator>Левин Дмитрий</dc:creator>
  <cp:lastModifiedBy>ikorzhik@gmail.com</cp:lastModifiedBy>
  <cp:revision>47</cp:revision>
  <dcterms:modified xsi:type="dcterms:W3CDTF">2018-08-20T11:16:58Z</dcterms:modified>
</cp:coreProperties>
</file>